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6858000" cy="9144000"/>
  <p:embeddedFontLst>
    <p:embeddedFont>
      <p:font typeface="Roboto"/>
      <p:regular r:id="rId7"/>
      <p:bold r:id="rId8"/>
      <p:italic r:id="rId9"/>
      <p:boldItalic r:id="rId10"/>
    </p:embeddedFont>
    <p:embeddedFont>
      <p:font typeface="Gill Sans"/>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000000"/>
          </p15:clr>
        </p15:guide>
        <p15:guide id="2" pos="13824">
          <p15:clr>
            <a:srgbClr val="000000"/>
          </p15:clr>
        </p15:guide>
      </p15:sldGuideLst>
    </p:ext>
    <p:ext uri="GoogleSlidesCustomDataVersion2">
      <go:slidesCustomData xmlns:go="http://customooxmlschemas.google.com/" r:id="rId13" roundtripDataSignature="AMtx7mh1HcY1GPa0dtojlCdJOuJe3e0K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Roboto-regular.fntdata"/><Relationship Id="rId8" Type="http://schemas.openxmlformats.org/officeDocument/2006/relationships/font" Target="fonts/Roboto-bold.fntdata"/><Relationship Id="rId11" Type="http://schemas.openxmlformats.org/officeDocument/2006/relationships/font" Target="fonts/GillSans-regular.fntdata"/><Relationship Id="rId10" Type="http://schemas.openxmlformats.org/officeDocument/2006/relationships/font" Target="fonts/Roboto-boldItalic.fntdata"/><Relationship Id="rId13" Type="http://customschemas.google.com/relationships/presentationmetadata" Target="metadata"/><Relationship Id="rId12" Type="http://schemas.openxmlformats.org/officeDocument/2006/relationships/font" Target="fonts/Gill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2"/>
          <p:cNvSpPr txBox="1"/>
          <p:nvPr>
            <p:ph type="title"/>
          </p:nvPr>
        </p:nvSpPr>
        <p:spPr>
          <a:xfrm>
            <a:off x="3292475" y="2925762"/>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12"/>
          <p:cNvSpPr txBox="1"/>
          <p:nvPr>
            <p:ph idx="1" type="body"/>
          </p:nvPr>
        </p:nvSpPr>
        <p:spPr>
          <a:xfrm>
            <a:off x="3292475" y="9509125"/>
            <a:ext cx="37306250" cy="19751675"/>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2"/>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3"/>
          <p:cNvSpPr txBox="1"/>
          <p:nvPr>
            <p:ph type="ctrTitle"/>
          </p:nvPr>
        </p:nvSpPr>
        <p:spPr>
          <a:xfrm>
            <a:off x="3292475" y="10226675"/>
            <a:ext cx="37306250" cy="705485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3"/>
          <p:cNvSpPr txBox="1"/>
          <p:nvPr>
            <p:ph idx="1" type="subTitle"/>
          </p:nvPr>
        </p:nvSpPr>
        <p:spPr>
          <a:xfrm>
            <a:off x="6583363" y="18653125"/>
            <a:ext cx="30724475" cy="8413750"/>
          </a:xfrm>
          <a:prstGeom prst="rect">
            <a:avLst/>
          </a:prstGeom>
          <a:noFill/>
          <a:ln>
            <a:noFill/>
          </a:ln>
        </p:spPr>
        <p:txBody>
          <a:bodyPr anchorCtr="0" anchor="t" bIns="219450" lIns="438900" spcFirstLastPara="1" rIns="438900" wrap="square" tIns="219450">
            <a:noAutofit/>
          </a:bodyPr>
          <a:lstStyle>
            <a:lvl1pPr lvl="0" algn="ctr">
              <a:spcBef>
                <a:spcPts val="3080"/>
              </a:spcBef>
              <a:spcAft>
                <a:spcPts val="0"/>
              </a:spcAft>
              <a:buClr>
                <a:schemeClr val="dk1"/>
              </a:buClr>
              <a:buSzPts val="15400"/>
              <a:buFont typeface="Times"/>
              <a:buNone/>
              <a:defRPr/>
            </a:lvl1pPr>
            <a:lvl2pPr lvl="1" algn="ctr">
              <a:spcBef>
                <a:spcPts val="2680"/>
              </a:spcBef>
              <a:spcAft>
                <a:spcPts val="0"/>
              </a:spcAft>
              <a:buClr>
                <a:schemeClr val="dk1"/>
              </a:buClr>
              <a:buSzPts val="13400"/>
              <a:buFont typeface="Times"/>
              <a:buNone/>
              <a:defRPr/>
            </a:lvl2pPr>
            <a:lvl3pPr lvl="2" algn="ctr">
              <a:spcBef>
                <a:spcPts val="2300"/>
              </a:spcBef>
              <a:spcAft>
                <a:spcPts val="0"/>
              </a:spcAft>
              <a:buClr>
                <a:schemeClr val="dk1"/>
              </a:buClr>
              <a:buSzPts val="11500"/>
              <a:buFont typeface="Times"/>
              <a:buNone/>
              <a:defRPr/>
            </a:lvl3pPr>
            <a:lvl4pPr lvl="3" algn="ctr">
              <a:spcBef>
                <a:spcPts val="1920"/>
              </a:spcBef>
              <a:spcAft>
                <a:spcPts val="0"/>
              </a:spcAft>
              <a:buClr>
                <a:schemeClr val="dk1"/>
              </a:buClr>
              <a:buSzPts val="9600"/>
              <a:buFont typeface="Times"/>
              <a:buNone/>
              <a:defRPr/>
            </a:lvl4pPr>
            <a:lvl5pPr lvl="4" algn="ctr">
              <a:spcBef>
                <a:spcPts val="1920"/>
              </a:spcBef>
              <a:spcAft>
                <a:spcPts val="0"/>
              </a:spcAft>
              <a:buClr>
                <a:schemeClr val="dk1"/>
              </a:buClr>
              <a:buSzPts val="9600"/>
              <a:buFont typeface="Times"/>
              <a:buNone/>
              <a:defRPr/>
            </a:lvl5pPr>
            <a:lvl6pPr lvl="5" algn="ctr">
              <a:spcBef>
                <a:spcPts val="1920"/>
              </a:spcBef>
              <a:spcAft>
                <a:spcPts val="0"/>
              </a:spcAft>
              <a:buClr>
                <a:schemeClr val="dk1"/>
              </a:buClr>
              <a:buSzPts val="9600"/>
              <a:buFont typeface="Times"/>
              <a:buNone/>
              <a:defRPr/>
            </a:lvl6pPr>
            <a:lvl7pPr lvl="6" algn="ctr">
              <a:spcBef>
                <a:spcPts val="1920"/>
              </a:spcBef>
              <a:spcAft>
                <a:spcPts val="0"/>
              </a:spcAft>
              <a:buClr>
                <a:schemeClr val="dk1"/>
              </a:buClr>
              <a:buSzPts val="9600"/>
              <a:buFont typeface="Times"/>
              <a:buNone/>
              <a:defRPr/>
            </a:lvl7pPr>
            <a:lvl8pPr lvl="7" algn="ctr">
              <a:spcBef>
                <a:spcPts val="1920"/>
              </a:spcBef>
              <a:spcAft>
                <a:spcPts val="0"/>
              </a:spcAft>
              <a:buClr>
                <a:schemeClr val="dk1"/>
              </a:buClr>
              <a:buSzPts val="9600"/>
              <a:buFont typeface="Times"/>
              <a:buNone/>
              <a:defRPr/>
            </a:lvl8pPr>
            <a:lvl9pPr lvl="8" algn="ctr">
              <a:spcBef>
                <a:spcPts val="1920"/>
              </a:spcBef>
              <a:spcAft>
                <a:spcPts val="0"/>
              </a:spcAft>
              <a:buClr>
                <a:schemeClr val="dk1"/>
              </a:buClr>
              <a:buSzPts val="9600"/>
              <a:buFont typeface="Times"/>
              <a:buNone/>
              <a:defRPr/>
            </a:lvl9pPr>
          </a:lstStyle>
          <a:p/>
        </p:txBody>
      </p:sp>
      <p:sp>
        <p:nvSpPr>
          <p:cNvPr id="77" name="Google Shape;77;p13"/>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 name="Shape 15"/>
        <p:cNvGrpSpPr/>
        <p:nvPr/>
      </p:nvGrpSpPr>
      <p:grpSpPr>
        <a:xfrm>
          <a:off x="0" y="0"/>
          <a:ext cx="0" cy="0"/>
          <a:chOff x="0" y="0"/>
          <a:chExt cx="0" cy="0"/>
        </a:xfrm>
      </p:grpSpPr>
      <p:sp>
        <p:nvSpPr>
          <p:cNvPr id="16" name="Google Shape;16;p4"/>
          <p:cNvSpPr txBox="1"/>
          <p:nvPr>
            <p:ph type="title"/>
          </p:nvPr>
        </p:nvSpPr>
        <p:spPr>
          <a:xfrm rot="5400000">
            <a:off x="22767926" y="11430001"/>
            <a:ext cx="26335037" cy="9326562"/>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4"/>
          <p:cNvSpPr txBox="1"/>
          <p:nvPr>
            <p:ph idx="1" type="body"/>
          </p:nvPr>
        </p:nvSpPr>
        <p:spPr>
          <a:xfrm rot="5400000">
            <a:off x="4038601" y="2179638"/>
            <a:ext cx="26335037" cy="27827288"/>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4"/>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 name="Shape 21"/>
        <p:cNvGrpSpPr/>
        <p:nvPr/>
      </p:nvGrpSpPr>
      <p:grpSpPr>
        <a:xfrm>
          <a:off x="0" y="0"/>
          <a:ext cx="0" cy="0"/>
          <a:chOff x="0" y="0"/>
          <a:chExt cx="0" cy="0"/>
        </a:xfrm>
      </p:grpSpPr>
      <p:sp>
        <p:nvSpPr>
          <p:cNvPr id="22" name="Google Shape;22;p5"/>
          <p:cNvSpPr txBox="1"/>
          <p:nvPr>
            <p:ph type="title"/>
          </p:nvPr>
        </p:nvSpPr>
        <p:spPr>
          <a:xfrm>
            <a:off x="3292475" y="2925762"/>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5"/>
          <p:cNvSpPr txBox="1"/>
          <p:nvPr>
            <p:ph idx="1" type="body"/>
          </p:nvPr>
        </p:nvSpPr>
        <p:spPr>
          <a:xfrm rot="5400000">
            <a:off x="12069763" y="731838"/>
            <a:ext cx="19751675" cy="37306250"/>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 name="Shape 27"/>
        <p:cNvGrpSpPr/>
        <p:nvPr/>
      </p:nvGrpSpPr>
      <p:grpSpPr>
        <a:xfrm>
          <a:off x="0" y="0"/>
          <a:ext cx="0" cy="0"/>
          <a:chOff x="0" y="0"/>
          <a:chExt cx="0" cy="0"/>
        </a:xfrm>
      </p:grpSpPr>
      <p:sp>
        <p:nvSpPr>
          <p:cNvPr id="28" name="Google Shape;28;p6"/>
          <p:cNvSpPr txBox="1"/>
          <p:nvPr>
            <p:ph type="title"/>
          </p:nvPr>
        </p:nvSpPr>
        <p:spPr>
          <a:xfrm>
            <a:off x="8602663" y="23042563"/>
            <a:ext cx="26335037" cy="2720975"/>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6"/>
          <p:cNvSpPr/>
          <p:nvPr>
            <p:ph idx="2" type="pic"/>
          </p:nvPr>
        </p:nvSpPr>
        <p:spPr>
          <a:xfrm>
            <a:off x="8602663" y="2941638"/>
            <a:ext cx="26335037" cy="19750087"/>
          </a:xfrm>
          <a:prstGeom prst="rect">
            <a:avLst/>
          </a:prstGeom>
          <a:noFill/>
          <a:ln>
            <a:noFill/>
          </a:ln>
        </p:spPr>
      </p:sp>
      <p:sp>
        <p:nvSpPr>
          <p:cNvPr id="30" name="Google Shape;30;p6"/>
          <p:cNvSpPr txBox="1"/>
          <p:nvPr>
            <p:ph idx="1" type="body"/>
          </p:nvPr>
        </p:nvSpPr>
        <p:spPr>
          <a:xfrm>
            <a:off x="8602663" y="25763538"/>
            <a:ext cx="26335037" cy="3862387"/>
          </a:xfrm>
          <a:prstGeom prst="rect">
            <a:avLst/>
          </a:prstGeom>
          <a:noFill/>
          <a:ln>
            <a:noFill/>
          </a:ln>
        </p:spPr>
        <p:txBody>
          <a:bodyPr anchorCtr="0" anchor="t" bIns="219450" lIns="438900" spcFirstLastPara="1" rIns="438900" wrap="square" tIns="219450">
            <a:noAutofit/>
          </a:bodyPr>
          <a:lstStyle>
            <a:lvl1pPr indent="-228600" lvl="0" marL="457200" algn="l">
              <a:spcBef>
                <a:spcPts val="280"/>
              </a:spcBef>
              <a:spcAft>
                <a:spcPts val="0"/>
              </a:spcAft>
              <a:buClr>
                <a:schemeClr val="dk1"/>
              </a:buClr>
              <a:buSzPts val="1400"/>
              <a:buFont typeface="Times"/>
              <a:buNone/>
              <a:defRPr sz="1400"/>
            </a:lvl1pPr>
            <a:lvl2pPr indent="-228600" lvl="1" marL="914400" algn="l">
              <a:spcBef>
                <a:spcPts val="240"/>
              </a:spcBef>
              <a:spcAft>
                <a:spcPts val="0"/>
              </a:spcAft>
              <a:buClr>
                <a:schemeClr val="dk1"/>
              </a:buClr>
              <a:buSzPts val="1200"/>
              <a:buFont typeface="Times"/>
              <a:buNone/>
              <a:defRPr sz="1200"/>
            </a:lvl2pPr>
            <a:lvl3pPr indent="-228600" lvl="2" marL="1371600" algn="l">
              <a:spcBef>
                <a:spcPts val="200"/>
              </a:spcBef>
              <a:spcAft>
                <a:spcPts val="0"/>
              </a:spcAft>
              <a:buClr>
                <a:schemeClr val="dk1"/>
              </a:buClr>
              <a:buSzPts val="1000"/>
              <a:buFont typeface="Times"/>
              <a:buNone/>
              <a:defRPr sz="1000"/>
            </a:lvl3pPr>
            <a:lvl4pPr indent="-228600" lvl="3" marL="1828800" algn="l">
              <a:spcBef>
                <a:spcPts val="180"/>
              </a:spcBef>
              <a:spcAft>
                <a:spcPts val="0"/>
              </a:spcAft>
              <a:buClr>
                <a:schemeClr val="dk1"/>
              </a:buClr>
              <a:buSzPts val="900"/>
              <a:buFont typeface="Times"/>
              <a:buNone/>
              <a:defRPr sz="900"/>
            </a:lvl4pPr>
            <a:lvl5pPr indent="-228600" lvl="4" marL="2286000" algn="l">
              <a:spcBef>
                <a:spcPts val="180"/>
              </a:spcBef>
              <a:spcAft>
                <a:spcPts val="0"/>
              </a:spcAft>
              <a:buClr>
                <a:schemeClr val="dk1"/>
              </a:buClr>
              <a:buSzPts val="900"/>
              <a:buFont typeface="Times"/>
              <a:buNone/>
              <a:defRPr sz="900"/>
            </a:lvl5pPr>
            <a:lvl6pPr indent="-228600" lvl="5" marL="2743200" algn="l">
              <a:spcBef>
                <a:spcPts val="180"/>
              </a:spcBef>
              <a:spcAft>
                <a:spcPts val="0"/>
              </a:spcAft>
              <a:buClr>
                <a:schemeClr val="dk1"/>
              </a:buClr>
              <a:buSzPts val="900"/>
              <a:buFont typeface="Times"/>
              <a:buNone/>
              <a:defRPr sz="900"/>
            </a:lvl6pPr>
            <a:lvl7pPr indent="-228600" lvl="6" marL="3200400" algn="l">
              <a:spcBef>
                <a:spcPts val="180"/>
              </a:spcBef>
              <a:spcAft>
                <a:spcPts val="0"/>
              </a:spcAft>
              <a:buClr>
                <a:schemeClr val="dk1"/>
              </a:buClr>
              <a:buSzPts val="900"/>
              <a:buFont typeface="Times"/>
              <a:buNone/>
              <a:defRPr sz="900"/>
            </a:lvl7pPr>
            <a:lvl8pPr indent="-228600" lvl="7" marL="3657600" algn="l">
              <a:spcBef>
                <a:spcPts val="180"/>
              </a:spcBef>
              <a:spcAft>
                <a:spcPts val="0"/>
              </a:spcAft>
              <a:buClr>
                <a:schemeClr val="dk1"/>
              </a:buClr>
              <a:buSzPts val="900"/>
              <a:buFont typeface="Times"/>
              <a:buNone/>
              <a:defRPr sz="900"/>
            </a:lvl8pPr>
            <a:lvl9pPr indent="-228600" lvl="8" marL="4114800" algn="l">
              <a:spcBef>
                <a:spcPts val="180"/>
              </a:spcBef>
              <a:spcAft>
                <a:spcPts val="0"/>
              </a:spcAft>
              <a:buClr>
                <a:schemeClr val="dk1"/>
              </a:buClr>
              <a:buSzPts val="900"/>
              <a:buFont typeface="Times"/>
              <a:buNone/>
              <a:defRPr sz="900"/>
            </a:lvl9pPr>
          </a:lstStyle>
          <a:p/>
        </p:txBody>
      </p:sp>
      <p:sp>
        <p:nvSpPr>
          <p:cNvPr id="31" name="Google Shape;31;p6"/>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 name="Shape 34"/>
        <p:cNvGrpSpPr/>
        <p:nvPr/>
      </p:nvGrpSpPr>
      <p:grpSpPr>
        <a:xfrm>
          <a:off x="0" y="0"/>
          <a:ext cx="0" cy="0"/>
          <a:chOff x="0" y="0"/>
          <a:chExt cx="0" cy="0"/>
        </a:xfrm>
      </p:grpSpPr>
      <p:sp>
        <p:nvSpPr>
          <p:cNvPr id="35" name="Google Shape;35;p7"/>
          <p:cNvSpPr txBox="1"/>
          <p:nvPr>
            <p:ph type="title"/>
          </p:nvPr>
        </p:nvSpPr>
        <p:spPr>
          <a:xfrm>
            <a:off x="2193925" y="1311275"/>
            <a:ext cx="14439900" cy="5576888"/>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7"/>
          <p:cNvSpPr txBox="1"/>
          <p:nvPr>
            <p:ph idx="1" type="body"/>
          </p:nvPr>
        </p:nvSpPr>
        <p:spPr>
          <a:xfrm>
            <a:off x="17160875" y="1311275"/>
            <a:ext cx="24536400" cy="28093988"/>
          </a:xfrm>
          <a:prstGeom prst="rect">
            <a:avLst/>
          </a:prstGeom>
          <a:noFill/>
          <a:ln>
            <a:noFill/>
          </a:ln>
        </p:spPr>
        <p:txBody>
          <a:bodyPr anchorCtr="0" anchor="t" bIns="219450" lIns="438900" spcFirstLastPara="1" rIns="438900" wrap="square" tIns="219450">
            <a:noAutofit/>
          </a:bodyPr>
          <a:lstStyle>
            <a:lvl1pPr indent="-431800" lvl="0" marL="457200" algn="l">
              <a:spcBef>
                <a:spcPts val="640"/>
              </a:spcBef>
              <a:spcAft>
                <a:spcPts val="0"/>
              </a:spcAft>
              <a:buClr>
                <a:schemeClr val="dk1"/>
              </a:buClr>
              <a:buSzPts val="3200"/>
              <a:buFont typeface="Times"/>
              <a:buChar char="•"/>
              <a:defRPr sz="3200"/>
            </a:lvl1pPr>
            <a:lvl2pPr indent="-406400" lvl="1" marL="914400" algn="l">
              <a:spcBef>
                <a:spcPts val="560"/>
              </a:spcBef>
              <a:spcAft>
                <a:spcPts val="0"/>
              </a:spcAft>
              <a:buClr>
                <a:schemeClr val="dk1"/>
              </a:buClr>
              <a:buSzPts val="2800"/>
              <a:buFont typeface="Times"/>
              <a:buChar char="–"/>
              <a:defRPr sz="2800"/>
            </a:lvl2pPr>
            <a:lvl3pPr indent="-381000" lvl="2" marL="1371600" algn="l">
              <a:spcBef>
                <a:spcPts val="480"/>
              </a:spcBef>
              <a:spcAft>
                <a:spcPts val="0"/>
              </a:spcAft>
              <a:buClr>
                <a:schemeClr val="dk1"/>
              </a:buClr>
              <a:buSzPts val="2400"/>
              <a:buFont typeface="Times"/>
              <a:buChar char="•"/>
              <a:defRPr sz="2400"/>
            </a:lvl3pPr>
            <a:lvl4pPr indent="-355600" lvl="3" marL="1828800" algn="l">
              <a:spcBef>
                <a:spcPts val="400"/>
              </a:spcBef>
              <a:spcAft>
                <a:spcPts val="0"/>
              </a:spcAft>
              <a:buClr>
                <a:schemeClr val="dk1"/>
              </a:buClr>
              <a:buSzPts val="2000"/>
              <a:buFont typeface="Times"/>
              <a:buChar char="–"/>
              <a:defRPr sz="2000"/>
            </a:lvl4pPr>
            <a:lvl5pPr indent="-355600" lvl="4" marL="2286000" algn="l">
              <a:spcBef>
                <a:spcPts val="400"/>
              </a:spcBef>
              <a:spcAft>
                <a:spcPts val="0"/>
              </a:spcAft>
              <a:buClr>
                <a:schemeClr val="dk1"/>
              </a:buClr>
              <a:buSzPts val="2000"/>
              <a:buFont typeface="Times"/>
              <a:buChar char="»"/>
              <a:defRPr sz="2000"/>
            </a:lvl5pPr>
            <a:lvl6pPr indent="-355600" lvl="5" marL="2743200" algn="l">
              <a:spcBef>
                <a:spcPts val="400"/>
              </a:spcBef>
              <a:spcAft>
                <a:spcPts val="0"/>
              </a:spcAft>
              <a:buClr>
                <a:schemeClr val="dk1"/>
              </a:buClr>
              <a:buSzPts val="2000"/>
              <a:buFont typeface="Times"/>
              <a:buChar char="»"/>
              <a:defRPr sz="2000"/>
            </a:lvl6pPr>
            <a:lvl7pPr indent="-355600" lvl="6" marL="3200400" algn="l">
              <a:spcBef>
                <a:spcPts val="400"/>
              </a:spcBef>
              <a:spcAft>
                <a:spcPts val="0"/>
              </a:spcAft>
              <a:buClr>
                <a:schemeClr val="dk1"/>
              </a:buClr>
              <a:buSzPts val="2000"/>
              <a:buFont typeface="Times"/>
              <a:buChar char="»"/>
              <a:defRPr sz="2000"/>
            </a:lvl7pPr>
            <a:lvl8pPr indent="-355600" lvl="7" marL="3657600" algn="l">
              <a:spcBef>
                <a:spcPts val="400"/>
              </a:spcBef>
              <a:spcAft>
                <a:spcPts val="0"/>
              </a:spcAft>
              <a:buClr>
                <a:schemeClr val="dk1"/>
              </a:buClr>
              <a:buSzPts val="2000"/>
              <a:buFont typeface="Times"/>
              <a:buChar char="»"/>
              <a:defRPr sz="2000"/>
            </a:lvl8pPr>
            <a:lvl9pPr indent="-355600" lvl="8" marL="4114800" algn="l">
              <a:spcBef>
                <a:spcPts val="400"/>
              </a:spcBef>
              <a:spcAft>
                <a:spcPts val="0"/>
              </a:spcAft>
              <a:buClr>
                <a:schemeClr val="dk1"/>
              </a:buClr>
              <a:buSzPts val="2000"/>
              <a:buFont typeface="Times"/>
              <a:buChar char="»"/>
              <a:defRPr sz="2000"/>
            </a:lvl9pPr>
          </a:lstStyle>
          <a:p/>
        </p:txBody>
      </p:sp>
      <p:sp>
        <p:nvSpPr>
          <p:cNvPr id="37" name="Google Shape;37;p7"/>
          <p:cNvSpPr txBox="1"/>
          <p:nvPr>
            <p:ph idx="2" type="body"/>
          </p:nvPr>
        </p:nvSpPr>
        <p:spPr>
          <a:xfrm>
            <a:off x="2193925" y="6888163"/>
            <a:ext cx="14439900" cy="22517100"/>
          </a:xfrm>
          <a:prstGeom prst="rect">
            <a:avLst/>
          </a:prstGeom>
          <a:noFill/>
          <a:ln>
            <a:noFill/>
          </a:ln>
        </p:spPr>
        <p:txBody>
          <a:bodyPr anchorCtr="0" anchor="t" bIns="219450" lIns="438900" spcFirstLastPara="1" rIns="438900" wrap="square" tIns="219450">
            <a:noAutofit/>
          </a:bodyPr>
          <a:lstStyle>
            <a:lvl1pPr indent="-228600" lvl="0" marL="457200" algn="l">
              <a:spcBef>
                <a:spcPts val="280"/>
              </a:spcBef>
              <a:spcAft>
                <a:spcPts val="0"/>
              </a:spcAft>
              <a:buClr>
                <a:schemeClr val="dk1"/>
              </a:buClr>
              <a:buSzPts val="1400"/>
              <a:buFont typeface="Times"/>
              <a:buNone/>
              <a:defRPr sz="1400"/>
            </a:lvl1pPr>
            <a:lvl2pPr indent="-228600" lvl="1" marL="914400" algn="l">
              <a:spcBef>
                <a:spcPts val="240"/>
              </a:spcBef>
              <a:spcAft>
                <a:spcPts val="0"/>
              </a:spcAft>
              <a:buClr>
                <a:schemeClr val="dk1"/>
              </a:buClr>
              <a:buSzPts val="1200"/>
              <a:buFont typeface="Times"/>
              <a:buNone/>
              <a:defRPr sz="1200"/>
            </a:lvl2pPr>
            <a:lvl3pPr indent="-228600" lvl="2" marL="1371600" algn="l">
              <a:spcBef>
                <a:spcPts val="200"/>
              </a:spcBef>
              <a:spcAft>
                <a:spcPts val="0"/>
              </a:spcAft>
              <a:buClr>
                <a:schemeClr val="dk1"/>
              </a:buClr>
              <a:buSzPts val="1000"/>
              <a:buFont typeface="Times"/>
              <a:buNone/>
              <a:defRPr sz="1000"/>
            </a:lvl3pPr>
            <a:lvl4pPr indent="-228600" lvl="3" marL="1828800" algn="l">
              <a:spcBef>
                <a:spcPts val="180"/>
              </a:spcBef>
              <a:spcAft>
                <a:spcPts val="0"/>
              </a:spcAft>
              <a:buClr>
                <a:schemeClr val="dk1"/>
              </a:buClr>
              <a:buSzPts val="900"/>
              <a:buFont typeface="Times"/>
              <a:buNone/>
              <a:defRPr sz="900"/>
            </a:lvl4pPr>
            <a:lvl5pPr indent="-228600" lvl="4" marL="2286000" algn="l">
              <a:spcBef>
                <a:spcPts val="180"/>
              </a:spcBef>
              <a:spcAft>
                <a:spcPts val="0"/>
              </a:spcAft>
              <a:buClr>
                <a:schemeClr val="dk1"/>
              </a:buClr>
              <a:buSzPts val="900"/>
              <a:buFont typeface="Times"/>
              <a:buNone/>
              <a:defRPr sz="900"/>
            </a:lvl5pPr>
            <a:lvl6pPr indent="-228600" lvl="5" marL="2743200" algn="l">
              <a:spcBef>
                <a:spcPts val="180"/>
              </a:spcBef>
              <a:spcAft>
                <a:spcPts val="0"/>
              </a:spcAft>
              <a:buClr>
                <a:schemeClr val="dk1"/>
              </a:buClr>
              <a:buSzPts val="900"/>
              <a:buFont typeface="Times"/>
              <a:buNone/>
              <a:defRPr sz="900"/>
            </a:lvl6pPr>
            <a:lvl7pPr indent="-228600" lvl="6" marL="3200400" algn="l">
              <a:spcBef>
                <a:spcPts val="180"/>
              </a:spcBef>
              <a:spcAft>
                <a:spcPts val="0"/>
              </a:spcAft>
              <a:buClr>
                <a:schemeClr val="dk1"/>
              </a:buClr>
              <a:buSzPts val="900"/>
              <a:buFont typeface="Times"/>
              <a:buNone/>
              <a:defRPr sz="900"/>
            </a:lvl7pPr>
            <a:lvl8pPr indent="-228600" lvl="7" marL="3657600" algn="l">
              <a:spcBef>
                <a:spcPts val="180"/>
              </a:spcBef>
              <a:spcAft>
                <a:spcPts val="0"/>
              </a:spcAft>
              <a:buClr>
                <a:schemeClr val="dk1"/>
              </a:buClr>
              <a:buSzPts val="900"/>
              <a:buFont typeface="Times"/>
              <a:buNone/>
              <a:defRPr sz="900"/>
            </a:lvl8pPr>
            <a:lvl9pPr indent="-228600" lvl="8" marL="4114800" algn="l">
              <a:spcBef>
                <a:spcPts val="180"/>
              </a:spcBef>
              <a:spcAft>
                <a:spcPts val="0"/>
              </a:spcAft>
              <a:buClr>
                <a:schemeClr val="dk1"/>
              </a:buClr>
              <a:buSzPts val="900"/>
              <a:buFont typeface="Times"/>
              <a:buNone/>
              <a:defRPr sz="900"/>
            </a:lvl9pPr>
          </a:lstStyle>
          <a:p/>
        </p:txBody>
      </p:sp>
      <p:sp>
        <p:nvSpPr>
          <p:cNvPr id="38" name="Google Shape;38;p7"/>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8"/>
          <p:cNvSpPr txBox="1"/>
          <p:nvPr>
            <p:ph type="title"/>
          </p:nvPr>
        </p:nvSpPr>
        <p:spPr>
          <a:xfrm>
            <a:off x="3292475" y="2925762"/>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8"/>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2193925" y="1317625"/>
            <a:ext cx="395033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9"/>
          <p:cNvSpPr txBox="1"/>
          <p:nvPr>
            <p:ph idx="1" type="body"/>
          </p:nvPr>
        </p:nvSpPr>
        <p:spPr>
          <a:xfrm>
            <a:off x="2193925" y="7369175"/>
            <a:ext cx="19392900" cy="3070225"/>
          </a:xfrm>
          <a:prstGeom prst="rect">
            <a:avLst/>
          </a:prstGeom>
          <a:noFill/>
          <a:ln>
            <a:noFill/>
          </a:ln>
        </p:spPr>
        <p:txBody>
          <a:bodyPr anchorCtr="0" anchor="b" bIns="219450" lIns="438900" spcFirstLastPara="1" rIns="438900" wrap="square" tIns="219450">
            <a:noAutofit/>
          </a:bodyPr>
          <a:lstStyle>
            <a:lvl1pPr indent="-228600" lvl="0" marL="457200" algn="l">
              <a:spcBef>
                <a:spcPts val="480"/>
              </a:spcBef>
              <a:spcAft>
                <a:spcPts val="0"/>
              </a:spcAft>
              <a:buClr>
                <a:schemeClr val="dk1"/>
              </a:buClr>
              <a:buSzPts val="2400"/>
              <a:buFont typeface="Times"/>
              <a:buNone/>
              <a:defRPr b="1" sz="2400"/>
            </a:lvl1pPr>
            <a:lvl2pPr indent="-228600" lvl="1" marL="914400" algn="l">
              <a:spcBef>
                <a:spcPts val="400"/>
              </a:spcBef>
              <a:spcAft>
                <a:spcPts val="0"/>
              </a:spcAft>
              <a:buClr>
                <a:schemeClr val="dk1"/>
              </a:buClr>
              <a:buSzPts val="2000"/>
              <a:buFont typeface="Times"/>
              <a:buNone/>
              <a:defRPr b="1" sz="2000"/>
            </a:lvl2pPr>
            <a:lvl3pPr indent="-228600" lvl="2" marL="1371600" algn="l">
              <a:spcBef>
                <a:spcPts val="360"/>
              </a:spcBef>
              <a:spcAft>
                <a:spcPts val="0"/>
              </a:spcAft>
              <a:buClr>
                <a:schemeClr val="dk1"/>
              </a:buClr>
              <a:buSzPts val="1800"/>
              <a:buFont typeface="Times"/>
              <a:buNone/>
              <a:defRPr b="1" sz="1800"/>
            </a:lvl3pPr>
            <a:lvl4pPr indent="-228600" lvl="3" marL="1828800" algn="l">
              <a:spcBef>
                <a:spcPts val="320"/>
              </a:spcBef>
              <a:spcAft>
                <a:spcPts val="0"/>
              </a:spcAft>
              <a:buClr>
                <a:schemeClr val="dk1"/>
              </a:buClr>
              <a:buSzPts val="1600"/>
              <a:buFont typeface="Times"/>
              <a:buNone/>
              <a:defRPr b="1" sz="1600"/>
            </a:lvl4pPr>
            <a:lvl5pPr indent="-228600" lvl="4" marL="2286000" algn="l">
              <a:spcBef>
                <a:spcPts val="320"/>
              </a:spcBef>
              <a:spcAft>
                <a:spcPts val="0"/>
              </a:spcAft>
              <a:buClr>
                <a:schemeClr val="dk1"/>
              </a:buClr>
              <a:buSzPts val="1600"/>
              <a:buFont typeface="Times"/>
              <a:buNone/>
              <a:defRPr b="1" sz="1600"/>
            </a:lvl5pPr>
            <a:lvl6pPr indent="-228600" lvl="5" marL="2743200" algn="l">
              <a:spcBef>
                <a:spcPts val="320"/>
              </a:spcBef>
              <a:spcAft>
                <a:spcPts val="0"/>
              </a:spcAft>
              <a:buClr>
                <a:schemeClr val="dk1"/>
              </a:buClr>
              <a:buSzPts val="1600"/>
              <a:buFont typeface="Times"/>
              <a:buNone/>
              <a:defRPr b="1" sz="1600"/>
            </a:lvl6pPr>
            <a:lvl7pPr indent="-228600" lvl="6" marL="3200400" algn="l">
              <a:spcBef>
                <a:spcPts val="320"/>
              </a:spcBef>
              <a:spcAft>
                <a:spcPts val="0"/>
              </a:spcAft>
              <a:buClr>
                <a:schemeClr val="dk1"/>
              </a:buClr>
              <a:buSzPts val="1600"/>
              <a:buFont typeface="Times"/>
              <a:buNone/>
              <a:defRPr b="1" sz="1600"/>
            </a:lvl7pPr>
            <a:lvl8pPr indent="-228600" lvl="7" marL="3657600" algn="l">
              <a:spcBef>
                <a:spcPts val="320"/>
              </a:spcBef>
              <a:spcAft>
                <a:spcPts val="0"/>
              </a:spcAft>
              <a:buClr>
                <a:schemeClr val="dk1"/>
              </a:buClr>
              <a:buSzPts val="1600"/>
              <a:buFont typeface="Times"/>
              <a:buNone/>
              <a:defRPr b="1" sz="1600"/>
            </a:lvl8pPr>
            <a:lvl9pPr indent="-228600" lvl="8" marL="4114800" algn="l">
              <a:spcBef>
                <a:spcPts val="320"/>
              </a:spcBef>
              <a:spcAft>
                <a:spcPts val="0"/>
              </a:spcAft>
              <a:buClr>
                <a:schemeClr val="dk1"/>
              </a:buClr>
              <a:buSzPts val="1600"/>
              <a:buFont typeface="Times"/>
              <a:buNone/>
              <a:defRPr b="1" sz="1600"/>
            </a:lvl9pPr>
          </a:lstStyle>
          <a:p/>
        </p:txBody>
      </p:sp>
      <p:sp>
        <p:nvSpPr>
          <p:cNvPr id="49" name="Google Shape;49;p9"/>
          <p:cNvSpPr txBox="1"/>
          <p:nvPr>
            <p:ph idx="2" type="body"/>
          </p:nvPr>
        </p:nvSpPr>
        <p:spPr>
          <a:xfrm>
            <a:off x="2193925" y="10439400"/>
            <a:ext cx="19392900" cy="18965863"/>
          </a:xfrm>
          <a:prstGeom prst="rect">
            <a:avLst/>
          </a:prstGeom>
          <a:noFill/>
          <a:ln>
            <a:noFill/>
          </a:ln>
        </p:spPr>
        <p:txBody>
          <a:bodyPr anchorCtr="0" anchor="t" bIns="219450" lIns="438900" spcFirstLastPara="1" rIns="438900" wrap="square" tIns="219450">
            <a:noAutofit/>
          </a:bodyPr>
          <a:lstStyle>
            <a:lvl1pPr indent="-381000" lvl="0" marL="457200" algn="l">
              <a:spcBef>
                <a:spcPts val="480"/>
              </a:spcBef>
              <a:spcAft>
                <a:spcPts val="0"/>
              </a:spcAft>
              <a:buClr>
                <a:schemeClr val="dk1"/>
              </a:buClr>
              <a:buSzPts val="2400"/>
              <a:buFont typeface="Times"/>
              <a:buChar char="•"/>
              <a:defRPr sz="2400"/>
            </a:lvl1pPr>
            <a:lvl2pPr indent="-355600" lvl="1" marL="914400" algn="l">
              <a:spcBef>
                <a:spcPts val="400"/>
              </a:spcBef>
              <a:spcAft>
                <a:spcPts val="0"/>
              </a:spcAft>
              <a:buClr>
                <a:schemeClr val="dk1"/>
              </a:buClr>
              <a:buSzPts val="2000"/>
              <a:buFont typeface="Times"/>
              <a:buChar char="–"/>
              <a:defRPr sz="2000"/>
            </a:lvl2pPr>
            <a:lvl3pPr indent="-342900" lvl="2" marL="1371600" algn="l">
              <a:spcBef>
                <a:spcPts val="360"/>
              </a:spcBef>
              <a:spcAft>
                <a:spcPts val="0"/>
              </a:spcAft>
              <a:buClr>
                <a:schemeClr val="dk1"/>
              </a:buClr>
              <a:buSzPts val="1800"/>
              <a:buFont typeface="Times"/>
              <a:buChar char="•"/>
              <a:defRPr sz="1800"/>
            </a:lvl3pPr>
            <a:lvl4pPr indent="-330200" lvl="3" marL="1828800" algn="l">
              <a:spcBef>
                <a:spcPts val="320"/>
              </a:spcBef>
              <a:spcAft>
                <a:spcPts val="0"/>
              </a:spcAft>
              <a:buClr>
                <a:schemeClr val="dk1"/>
              </a:buClr>
              <a:buSzPts val="1600"/>
              <a:buFont typeface="Times"/>
              <a:buChar char="–"/>
              <a:defRPr sz="1600"/>
            </a:lvl4pPr>
            <a:lvl5pPr indent="-330200" lvl="4" marL="2286000" algn="l">
              <a:spcBef>
                <a:spcPts val="320"/>
              </a:spcBef>
              <a:spcAft>
                <a:spcPts val="0"/>
              </a:spcAft>
              <a:buClr>
                <a:schemeClr val="dk1"/>
              </a:buClr>
              <a:buSzPts val="1600"/>
              <a:buFont typeface="Times"/>
              <a:buChar char="»"/>
              <a:defRPr sz="1600"/>
            </a:lvl5pPr>
            <a:lvl6pPr indent="-330200" lvl="5" marL="2743200" algn="l">
              <a:spcBef>
                <a:spcPts val="320"/>
              </a:spcBef>
              <a:spcAft>
                <a:spcPts val="0"/>
              </a:spcAft>
              <a:buClr>
                <a:schemeClr val="dk1"/>
              </a:buClr>
              <a:buSzPts val="1600"/>
              <a:buFont typeface="Times"/>
              <a:buChar char="»"/>
              <a:defRPr sz="1600"/>
            </a:lvl6pPr>
            <a:lvl7pPr indent="-330200" lvl="6" marL="3200400" algn="l">
              <a:spcBef>
                <a:spcPts val="320"/>
              </a:spcBef>
              <a:spcAft>
                <a:spcPts val="0"/>
              </a:spcAft>
              <a:buClr>
                <a:schemeClr val="dk1"/>
              </a:buClr>
              <a:buSzPts val="1600"/>
              <a:buFont typeface="Times"/>
              <a:buChar char="»"/>
              <a:defRPr sz="1600"/>
            </a:lvl7pPr>
            <a:lvl8pPr indent="-330200" lvl="7" marL="3657600" algn="l">
              <a:spcBef>
                <a:spcPts val="320"/>
              </a:spcBef>
              <a:spcAft>
                <a:spcPts val="0"/>
              </a:spcAft>
              <a:buClr>
                <a:schemeClr val="dk1"/>
              </a:buClr>
              <a:buSzPts val="1600"/>
              <a:buFont typeface="Times"/>
              <a:buChar char="»"/>
              <a:defRPr sz="1600"/>
            </a:lvl8pPr>
            <a:lvl9pPr indent="-330200" lvl="8" marL="4114800" algn="l">
              <a:spcBef>
                <a:spcPts val="320"/>
              </a:spcBef>
              <a:spcAft>
                <a:spcPts val="0"/>
              </a:spcAft>
              <a:buClr>
                <a:schemeClr val="dk1"/>
              </a:buClr>
              <a:buSzPts val="1600"/>
              <a:buFont typeface="Times"/>
              <a:buChar char="»"/>
              <a:defRPr sz="1600"/>
            </a:lvl9pPr>
          </a:lstStyle>
          <a:p/>
        </p:txBody>
      </p:sp>
      <p:sp>
        <p:nvSpPr>
          <p:cNvPr id="50" name="Google Shape;50;p9"/>
          <p:cNvSpPr txBox="1"/>
          <p:nvPr>
            <p:ph idx="3" type="body"/>
          </p:nvPr>
        </p:nvSpPr>
        <p:spPr>
          <a:xfrm>
            <a:off x="22296438" y="7369175"/>
            <a:ext cx="19400837" cy="3070225"/>
          </a:xfrm>
          <a:prstGeom prst="rect">
            <a:avLst/>
          </a:prstGeom>
          <a:noFill/>
          <a:ln>
            <a:noFill/>
          </a:ln>
        </p:spPr>
        <p:txBody>
          <a:bodyPr anchorCtr="0" anchor="b" bIns="219450" lIns="438900" spcFirstLastPara="1" rIns="438900" wrap="square" tIns="219450">
            <a:noAutofit/>
          </a:bodyPr>
          <a:lstStyle>
            <a:lvl1pPr indent="-228600" lvl="0" marL="457200" algn="l">
              <a:spcBef>
                <a:spcPts val="480"/>
              </a:spcBef>
              <a:spcAft>
                <a:spcPts val="0"/>
              </a:spcAft>
              <a:buClr>
                <a:schemeClr val="dk1"/>
              </a:buClr>
              <a:buSzPts val="2400"/>
              <a:buFont typeface="Times"/>
              <a:buNone/>
              <a:defRPr b="1" sz="2400"/>
            </a:lvl1pPr>
            <a:lvl2pPr indent="-228600" lvl="1" marL="914400" algn="l">
              <a:spcBef>
                <a:spcPts val="400"/>
              </a:spcBef>
              <a:spcAft>
                <a:spcPts val="0"/>
              </a:spcAft>
              <a:buClr>
                <a:schemeClr val="dk1"/>
              </a:buClr>
              <a:buSzPts val="2000"/>
              <a:buFont typeface="Times"/>
              <a:buNone/>
              <a:defRPr b="1" sz="2000"/>
            </a:lvl2pPr>
            <a:lvl3pPr indent="-228600" lvl="2" marL="1371600" algn="l">
              <a:spcBef>
                <a:spcPts val="360"/>
              </a:spcBef>
              <a:spcAft>
                <a:spcPts val="0"/>
              </a:spcAft>
              <a:buClr>
                <a:schemeClr val="dk1"/>
              </a:buClr>
              <a:buSzPts val="1800"/>
              <a:buFont typeface="Times"/>
              <a:buNone/>
              <a:defRPr b="1" sz="1800"/>
            </a:lvl3pPr>
            <a:lvl4pPr indent="-228600" lvl="3" marL="1828800" algn="l">
              <a:spcBef>
                <a:spcPts val="320"/>
              </a:spcBef>
              <a:spcAft>
                <a:spcPts val="0"/>
              </a:spcAft>
              <a:buClr>
                <a:schemeClr val="dk1"/>
              </a:buClr>
              <a:buSzPts val="1600"/>
              <a:buFont typeface="Times"/>
              <a:buNone/>
              <a:defRPr b="1" sz="1600"/>
            </a:lvl4pPr>
            <a:lvl5pPr indent="-228600" lvl="4" marL="2286000" algn="l">
              <a:spcBef>
                <a:spcPts val="320"/>
              </a:spcBef>
              <a:spcAft>
                <a:spcPts val="0"/>
              </a:spcAft>
              <a:buClr>
                <a:schemeClr val="dk1"/>
              </a:buClr>
              <a:buSzPts val="1600"/>
              <a:buFont typeface="Times"/>
              <a:buNone/>
              <a:defRPr b="1" sz="1600"/>
            </a:lvl5pPr>
            <a:lvl6pPr indent="-228600" lvl="5" marL="2743200" algn="l">
              <a:spcBef>
                <a:spcPts val="320"/>
              </a:spcBef>
              <a:spcAft>
                <a:spcPts val="0"/>
              </a:spcAft>
              <a:buClr>
                <a:schemeClr val="dk1"/>
              </a:buClr>
              <a:buSzPts val="1600"/>
              <a:buFont typeface="Times"/>
              <a:buNone/>
              <a:defRPr b="1" sz="1600"/>
            </a:lvl6pPr>
            <a:lvl7pPr indent="-228600" lvl="6" marL="3200400" algn="l">
              <a:spcBef>
                <a:spcPts val="320"/>
              </a:spcBef>
              <a:spcAft>
                <a:spcPts val="0"/>
              </a:spcAft>
              <a:buClr>
                <a:schemeClr val="dk1"/>
              </a:buClr>
              <a:buSzPts val="1600"/>
              <a:buFont typeface="Times"/>
              <a:buNone/>
              <a:defRPr b="1" sz="1600"/>
            </a:lvl7pPr>
            <a:lvl8pPr indent="-228600" lvl="7" marL="3657600" algn="l">
              <a:spcBef>
                <a:spcPts val="320"/>
              </a:spcBef>
              <a:spcAft>
                <a:spcPts val="0"/>
              </a:spcAft>
              <a:buClr>
                <a:schemeClr val="dk1"/>
              </a:buClr>
              <a:buSzPts val="1600"/>
              <a:buFont typeface="Times"/>
              <a:buNone/>
              <a:defRPr b="1" sz="1600"/>
            </a:lvl8pPr>
            <a:lvl9pPr indent="-228600" lvl="8" marL="4114800" algn="l">
              <a:spcBef>
                <a:spcPts val="320"/>
              </a:spcBef>
              <a:spcAft>
                <a:spcPts val="0"/>
              </a:spcAft>
              <a:buClr>
                <a:schemeClr val="dk1"/>
              </a:buClr>
              <a:buSzPts val="1600"/>
              <a:buFont typeface="Times"/>
              <a:buNone/>
              <a:defRPr b="1" sz="1600"/>
            </a:lvl9pPr>
          </a:lstStyle>
          <a:p/>
        </p:txBody>
      </p:sp>
      <p:sp>
        <p:nvSpPr>
          <p:cNvPr id="51" name="Google Shape;51;p9"/>
          <p:cNvSpPr txBox="1"/>
          <p:nvPr>
            <p:ph idx="4" type="body"/>
          </p:nvPr>
        </p:nvSpPr>
        <p:spPr>
          <a:xfrm>
            <a:off x="22296438" y="10439400"/>
            <a:ext cx="19400837" cy="18965863"/>
          </a:xfrm>
          <a:prstGeom prst="rect">
            <a:avLst/>
          </a:prstGeom>
          <a:noFill/>
          <a:ln>
            <a:noFill/>
          </a:ln>
        </p:spPr>
        <p:txBody>
          <a:bodyPr anchorCtr="0" anchor="t" bIns="219450" lIns="438900" spcFirstLastPara="1" rIns="438900" wrap="square" tIns="219450">
            <a:noAutofit/>
          </a:bodyPr>
          <a:lstStyle>
            <a:lvl1pPr indent="-381000" lvl="0" marL="457200" algn="l">
              <a:spcBef>
                <a:spcPts val="480"/>
              </a:spcBef>
              <a:spcAft>
                <a:spcPts val="0"/>
              </a:spcAft>
              <a:buClr>
                <a:schemeClr val="dk1"/>
              </a:buClr>
              <a:buSzPts val="2400"/>
              <a:buFont typeface="Times"/>
              <a:buChar char="•"/>
              <a:defRPr sz="2400"/>
            </a:lvl1pPr>
            <a:lvl2pPr indent="-355600" lvl="1" marL="914400" algn="l">
              <a:spcBef>
                <a:spcPts val="400"/>
              </a:spcBef>
              <a:spcAft>
                <a:spcPts val="0"/>
              </a:spcAft>
              <a:buClr>
                <a:schemeClr val="dk1"/>
              </a:buClr>
              <a:buSzPts val="2000"/>
              <a:buFont typeface="Times"/>
              <a:buChar char="–"/>
              <a:defRPr sz="2000"/>
            </a:lvl2pPr>
            <a:lvl3pPr indent="-342900" lvl="2" marL="1371600" algn="l">
              <a:spcBef>
                <a:spcPts val="360"/>
              </a:spcBef>
              <a:spcAft>
                <a:spcPts val="0"/>
              </a:spcAft>
              <a:buClr>
                <a:schemeClr val="dk1"/>
              </a:buClr>
              <a:buSzPts val="1800"/>
              <a:buFont typeface="Times"/>
              <a:buChar char="•"/>
              <a:defRPr sz="1800"/>
            </a:lvl3pPr>
            <a:lvl4pPr indent="-330200" lvl="3" marL="1828800" algn="l">
              <a:spcBef>
                <a:spcPts val="320"/>
              </a:spcBef>
              <a:spcAft>
                <a:spcPts val="0"/>
              </a:spcAft>
              <a:buClr>
                <a:schemeClr val="dk1"/>
              </a:buClr>
              <a:buSzPts val="1600"/>
              <a:buFont typeface="Times"/>
              <a:buChar char="–"/>
              <a:defRPr sz="1600"/>
            </a:lvl4pPr>
            <a:lvl5pPr indent="-330200" lvl="4" marL="2286000" algn="l">
              <a:spcBef>
                <a:spcPts val="320"/>
              </a:spcBef>
              <a:spcAft>
                <a:spcPts val="0"/>
              </a:spcAft>
              <a:buClr>
                <a:schemeClr val="dk1"/>
              </a:buClr>
              <a:buSzPts val="1600"/>
              <a:buFont typeface="Times"/>
              <a:buChar char="»"/>
              <a:defRPr sz="1600"/>
            </a:lvl5pPr>
            <a:lvl6pPr indent="-330200" lvl="5" marL="2743200" algn="l">
              <a:spcBef>
                <a:spcPts val="320"/>
              </a:spcBef>
              <a:spcAft>
                <a:spcPts val="0"/>
              </a:spcAft>
              <a:buClr>
                <a:schemeClr val="dk1"/>
              </a:buClr>
              <a:buSzPts val="1600"/>
              <a:buFont typeface="Times"/>
              <a:buChar char="»"/>
              <a:defRPr sz="1600"/>
            </a:lvl6pPr>
            <a:lvl7pPr indent="-330200" lvl="6" marL="3200400" algn="l">
              <a:spcBef>
                <a:spcPts val="320"/>
              </a:spcBef>
              <a:spcAft>
                <a:spcPts val="0"/>
              </a:spcAft>
              <a:buClr>
                <a:schemeClr val="dk1"/>
              </a:buClr>
              <a:buSzPts val="1600"/>
              <a:buFont typeface="Times"/>
              <a:buChar char="»"/>
              <a:defRPr sz="1600"/>
            </a:lvl7pPr>
            <a:lvl8pPr indent="-330200" lvl="7" marL="3657600" algn="l">
              <a:spcBef>
                <a:spcPts val="320"/>
              </a:spcBef>
              <a:spcAft>
                <a:spcPts val="0"/>
              </a:spcAft>
              <a:buClr>
                <a:schemeClr val="dk1"/>
              </a:buClr>
              <a:buSzPts val="1600"/>
              <a:buFont typeface="Times"/>
              <a:buChar char="»"/>
              <a:defRPr sz="1600"/>
            </a:lvl8pPr>
            <a:lvl9pPr indent="-330200" lvl="8" marL="4114800" algn="l">
              <a:spcBef>
                <a:spcPts val="320"/>
              </a:spcBef>
              <a:spcAft>
                <a:spcPts val="0"/>
              </a:spcAft>
              <a:buClr>
                <a:schemeClr val="dk1"/>
              </a:buClr>
              <a:buSzPts val="1600"/>
              <a:buFont typeface="Times"/>
              <a:buChar char="»"/>
              <a:defRPr sz="1600"/>
            </a:lvl9pPr>
          </a:lstStyle>
          <a:p/>
        </p:txBody>
      </p:sp>
      <p:sp>
        <p:nvSpPr>
          <p:cNvPr id="52" name="Google Shape;52;p9"/>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0"/>
          <p:cNvSpPr txBox="1"/>
          <p:nvPr>
            <p:ph type="title"/>
          </p:nvPr>
        </p:nvSpPr>
        <p:spPr>
          <a:xfrm>
            <a:off x="3292475" y="2925762"/>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10"/>
          <p:cNvSpPr txBox="1"/>
          <p:nvPr>
            <p:ph idx="1" type="body"/>
          </p:nvPr>
        </p:nvSpPr>
        <p:spPr>
          <a:xfrm>
            <a:off x="3292475" y="9509125"/>
            <a:ext cx="18576925" cy="19751675"/>
          </a:xfrm>
          <a:prstGeom prst="rect">
            <a:avLst/>
          </a:prstGeom>
          <a:noFill/>
          <a:ln>
            <a:noFill/>
          </a:ln>
        </p:spPr>
        <p:txBody>
          <a:bodyPr anchorCtr="0" anchor="t" bIns="219450" lIns="438900" spcFirstLastPara="1" rIns="438900" wrap="square" tIns="219450">
            <a:noAutofit/>
          </a:bodyPr>
          <a:lstStyle>
            <a:lvl1pPr indent="-406400" lvl="0" marL="457200" algn="l">
              <a:spcBef>
                <a:spcPts val="560"/>
              </a:spcBef>
              <a:spcAft>
                <a:spcPts val="0"/>
              </a:spcAft>
              <a:buClr>
                <a:schemeClr val="dk1"/>
              </a:buClr>
              <a:buSzPts val="2800"/>
              <a:buFont typeface="Times"/>
              <a:buChar char="•"/>
              <a:defRPr sz="2800"/>
            </a:lvl1pPr>
            <a:lvl2pPr indent="-381000" lvl="1" marL="914400" algn="l">
              <a:spcBef>
                <a:spcPts val="480"/>
              </a:spcBef>
              <a:spcAft>
                <a:spcPts val="0"/>
              </a:spcAft>
              <a:buClr>
                <a:schemeClr val="dk1"/>
              </a:buClr>
              <a:buSzPts val="2400"/>
              <a:buFont typeface="Times"/>
              <a:buChar char="–"/>
              <a:defRPr sz="2400"/>
            </a:lvl2pPr>
            <a:lvl3pPr indent="-355600" lvl="2" marL="1371600" algn="l">
              <a:spcBef>
                <a:spcPts val="400"/>
              </a:spcBef>
              <a:spcAft>
                <a:spcPts val="0"/>
              </a:spcAft>
              <a:buClr>
                <a:schemeClr val="dk1"/>
              </a:buClr>
              <a:buSzPts val="2000"/>
              <a:buFont typeface="Times"/>
              <a:buChar char="•"/>
              <a:defRPr sz="2000"/>
            </a:lvl3pPr>
            <a:lvl4pPr indent="-342900" lvl="3" marL="1828800" algn="l">
              <a:spcBef>
                <a:spcPts val="360"/>
              </a:spcBef>
              <a:spcAft>
                <a:spcPts val="0"/>
              </a:spcAft>
              <a:buClr>
                <a:schemeClr val="dk1"/>
              </a:buClr>
              <a:buSzPts val="1800"/>
              <a:buFont typeface="Times"/>
              <a:buChar char="–"/>
              <a:defRPr sz="1800"/>
            </a:lvl4pPr>
            <a:lvl5pPr indent="-342900" lvl="4" marL="2286000" algn="l">
              <a:spcBef>
                <a:spcPts val="360"/>
              </a:spcBef>
              <a:spcAft>
                <a:spcPts val="0"/>
              </a:spcAft>
              <a:buClr>
                <a:schemeClr val="dk1"/>
              </a:buClr>
              <a:buSzPts val="1800"/>
              <a:buFont typeface="Times"/>
              <a:buChar char="»"/>
              <a:defRPr sz="1800"/>
            </a:lvl5pPr>
            <a:lvl6pPr indent="-342900" lvl="5" marL="2743200" algn="l">
              <a:spcBef>
                <a:spcPts val="360"/>
              </a:spcBef>
              <a:spcAft>
                <a:spcPts val="0"/>
              </a:spcAft>
              <a:buClr>
                <a:schemeClr val="dk1"/>
              </a:buClr>
              <a:buSzPts val="1800"/>
              <a:buFont typeface="Times"/>
              <a:buChar char="»"/>
              <a:defRPr sz="1800"/>
            </a:lvl6pPr>
            <a:lvl7pPr indent="-342900" lvl="6" marL="3200400" algn="l">
              <a:spcBef>
                <a:spcPts val="360"/>
              </a:spcBef>
              <a:spcAft>
                <a:spcPts val="0"/>
              </a:spcAft>
              <a:buClr>
                <a:schemeClr val="dk1"/>
              </a:buClr>
              <a:buSzPts val="1800"/>
              <a:buFont typeface="Times"/>
              <a:buChar char="»"/>
              <a:defRPr sz="1800"/>
            </a:lvl7pPr>
            <a:lvl8pPr indent="-342900" lvl="7" marL="3657600" algn="l">
              <a:spcBef>
                <a:spcPts val="360"/>
              </a:spcBef>
              <a:spcAft>
                <a:spcPts val="0"/>
              </a:spcAft>
              <a:buClr>
                <a:schemeClr val="dk1"/>
              </a:buClr>
              <a:buSzPts val="1800"/>
              <a:buFont typeface="Times"/>
              <a:buChar char="»"/>
              <a:defRPr sz="1800"/>
            </a:lvl8pPr>
            <a:lvl9pPr indent="-342900" lvl="8" marL="4114800" algn="l">
              <a:spcBef>
                <a:spcPts val="360"/>
              </a:spcBef>
              <a:spcAft>
                <a:spcPts val="0"/>
              </a:spcAft>
              <a:buClr>
                <a:schemeClr val="dk1"/>
              </a:buClr>
              <a:buSzPts val="1800"/>
              <a:buFont typeface="Times"/>
              <a:buChar char="»"/>
              <a:defRPr sz="1800"/>
            </a:lvl9pPr>
          </a:lstStyle>
          <a:p/>
        </p:txBody>
      </p:sp>
      <p:sp>
        <p:nvSpPr>
          <p:cNvPr id="58" name="Google Shape;58;p10"/>
          <p:cNvSpPr txBox="1"/>
          <p:nvPr>
            <p:ph idx="2" type="body"/>
          </p:nvPr>
        </p:nvSpPr>
        <p:spPr>
          <a:xfrm>
            <a:off x="22021800" y="9509125"/>
            <a:ext cx="18576925" cy="19751675"/>
          </a:xfrm>
          <a:prstGeom prst="rect">
            <a:avLst/>
          </a:prstGeom>
          <a:noFill/>
          <a:ln>
            <a:noFill/>
          </a:ln>
        </p:spPr>
        <p:txBody>
          <a:bodyPr anchorCtr="0" anchor="t" bIns="219450" lIns="438900" spcFirstLastPara="1" rIns="438900" wrap="square" tIns="219450">
            <a:noAutofit/>
          </a:bodyPr>
          <a:lstStyle>
            <a:lvl1pPr indent="-406400" lvl="0" marL="457200" algn="l">
              <a:spcBef>
                <a:spcPts val="560"/>
              </a:spcBef>
              <a:spcAft>
                <a:spcPts val="0"/>
              </a:spcAft>
              <a:buClr>
                <a:schemeClr val="dk1"/>
              </a:buClr>
              <a:buSzPts val="2800"/>
              <a:buFont typeface="Times"/>
              <a:buChar char="•"/>
              <a:defRPr sz="2800"/>
            </a:lvl1pPr>
            <a:lvl2pPr indent="-381000" lvl="1" marL="914400" algn="l">
              <a:spcBef>
                <a:spcPts val="480"/>
              </a:spcBef>
              <a:spcAft>
                <a:spcPts val="0"/>
              </a:spcAft>
              <a:buClr>
                <a:schemeClr val="dk1"/>
              </a:buClr>
              <a:buSzPts val="2400"/>
              <a:buFont typeface="Times"/>
              <a:buChar char="–"/>
              <a:defRPr sz="2400"/>
            </a:lvl2pPr>
            <a:lvl3pPr indent="-355600" lvl="2" marL="1371600" algn="l">
              <a:spcBef>
                <a:spcPts val="400"/>
              </a:spcBef>
              <a:spcAft>
                <a:spcPts val="0"/>
              </a:spcAft>
              <a:buClr>
                <a:schemeClr val="dk1"/>
              </a:buClr>
              <a:buSzPts val="2000"/>
              <a:buFont typeface="Times"/>
              <a:buChar char="•"/>
              <a:defRPr sz="2000"/>
            </a:lvl3pPr>
            <a:lvl4pPr indent="-342900" lvl="3" marL="1828800" algn="l">
              <a:spcBef>
                <a:spcPts val="360"/>
              </a:spcBef>
              <a:spcAft>
                <a:spcPts val="0"/>
              </a:spcAft>
              <a:buClr>
                <a:schemeClr val="dk1"/>
              </a:buClr>
              <a:buSzPts val="1800"/>
              <a:buFont typeface="Times"/>
              <a:buChar char="–"/>
              <a:defRPr sz="1800"/>
            </a:lvl4pPr>
            <a:lvl5pPr indent="-342900" lvl="4" marL="2286000" algn="l">
              <a:spcBef>
                <a:spcPts val="360"/>
              </a:spcBef>
              <a:spcAft>
                <a:spcPts val="0"/>
              </a:spcAft>
              <a:buClr>
                <a:schemeClr val="dk1"/>
              </a:buClr>
              <a:buSzPts val="1800"/>
              <a:buFont typeface="Times"/>
              <a:buChar char="»"/>
              <a:defRPr sz="1800"/>
            </a:lvl5pPr>
            <a:lvl6pPr indent="-342900" lvl="5" marL="2743200" algn="l">
              <a:spcBef>
                <a:spcPts val="360"/>
              </a:spcBef>
              <a:spcAft>
                <a:spcPts val="0"/>
              </a:spcAft>
              <a:buClr>
                <a:schemeClr val="dk1"/>
              </a:buClr>
              <a:buSzPts val="1800"/>
              <a:buFont typeface="Times"/>
              <a:buChar char="»"/>
              <a:defRPr sz="1800"/>
            </a:lvl6pPr>
            <a:lvl7pPr indent="-342900" lvl="6" marL="3200400" algn="l">
              <a:spcBef>
                <a:spcPts val="360"/>
              </a:spcBef>
              <a:spcAft>
                <a:spcPts val="0"/>
              </a:spcAft>
              <a:buClr>
                <a:schemeClr val="dk1"/>
              </a:buClr>
              <a:buSzPts val="1800"/>
              <a:buFont typeface="Times"/>
              <a:buChar char="»"/>
              <a:defRPr sz="1800"/>
            </a:lvl7pPr>
            <a:lvl8pPr indent="-342900" lvl="7" marL="3657600" algn="l">
              <a:spcBef>
                <a:spcPts val="360"/>
              </a:spcBef>
              <a:spcAft>
                <a:spcPts val="0"/>
              </a:spcAft>
              <a:buClr>
                <a:schemeClr val="dk1"/>
              </a:buClr>
              <a:buSzPts val="1800"/>
              <a:buFont typeface="Times"/>
              <a:buChar char="»"/>
              <a:defRPr sz="1800"/>
            </a:lvl8pPr>
            <a:lvl9pPr indent="-342900" lvl="8" marL="4114800" algn="l">
              <a:spcBef>
                <a:spcPts val="360"/>
              </a:spcBef>
              <a:spcAft>
                <a:spcPts val="0"/>
              </a:spcAft>
              <a:buClr>
                <a:schemeClr val="dk1"/>
              </a:buClr>
              <a:buSzPts val="1800"/>
              <a:buFont typeface="Times"/>
              <a:buChar char="»"/>
              <a:defRPr sz="1800"/>
            </a:lvl9pPr>
          </a:lstStyle>
          <a:p/>
        </p:txBody>
      </p:sp>
      <p:sp>
        <p:nvSpPr>
          <p:cNvPr id="59" name="Google Shape;59;p10"/>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1"/>
          <p:cNvSpPr txBox="1"/>
          <p:nvPr>
            <p:ph type="title"/>
          </p:nvPr>
        </p:nvSpPr>
        <p:spPr>
          <a:xfrm>
            <a:off x="3467100" y="21153438"/>
            <a:ext cx="37307838" cy="65373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1"/>
          <p:cNvSpPr txBox="1"/>
          <p:nvPr>
            <p:ph idx="1" type="body"/>
          </p:nvPr>
        </p:nvSpPr>
        <p:spPr>
          <a:xfrm>
            <a:off x="3467100" y="13952538"/>
            <a:ext cx="37307838" cy="7200900"/>
          </a:xfrm>
          <a:prstGeom prst="rect">
            <a:avLst/>
          </a:prstGeom>
          <a:noFill/>
          <a:ln>
            <a:noFill/>
          </a:ln>
        </p:spPr>
        <p:txBody>
          <a:bodyPr anchorCtr="0" anchor="b" bIns="219450" lIns="438900" spcFirstLastPara="1" rIns="438900" wrap="square" tIns="219450">
            <a:noAutofit/>
          </a:bodyPr>
          <a:lstStyle>
            <a:lvl1pPr indent="-228600" lvl="0" marL="457200" algn="l">
              <a:spcBef>
                <a:spcPts val="400"/>
              </a:spcBef>
              <a:spcAft>
                <a:spcPts val="0"/>
              </a:spcAft>
              <a:buClr>
                <a:schemeClr val="dk1"/>
              </a:buClr>
              <a:buSzPts val="2000"/>
              <a:buFont typeface="Times"/>
              <a:buNone/>
              <a:defRPr sz="2000"/>
            </a:lvl1pPr>
            <a:lvl2pPr indent="-228600" lvl="1" marL="914400" algn="l">
              <a:spcBef>
                <a:spcPts val="360"/>
              </a:spcBef>
              <a:spcAft>
                <a:spcPts val="0"/>
              </a:spcAft>
              <a:buClr>
                <a:schemeClr val="dk1"/>
              </a:buClr>
              <a:buSzPts val="1800"/>
              <a:buFont typeface="Times"/>
              <a:buNone/>
              <a:defRPr sz="1800"/>
            </a:lvl2pPr>
            <a:lvl3pPr indent="-228600" lvl="2" marL="1371600" algn="l">
              <a:spcBef>
                <a:spcPts val="320"/>
              </a:spcBef>
              <a:spcAft>
                <a:spcPts val="0"/>
              </a:spcAft>
              <a:buClr>
                <a:schemeClr val="dk1"/>
              </a:buClr>
              <a:buSzPts val="1600"/>
              <a:buFont typeface="Times"/>
              <a:buNone/>
              <a:defRPr sz="1600"/>
            </a:lvl3pPr>
            <a:lvl4pPr indent="-228600" lvl="3" marL="1828800" algn="l">
              <a:spcBef>
                <a:spcPts val="280"/>
              </a:spcBef>
              <a:spcAft>
                <a:spcPts val="0"/>
              </a:spcAft>
              <a:buClr>
                <a:schemeClr val="dk1"/>
              </a:buClr>
              <a:buSzPts val="1400"/>
              <a:buFont typeface="Times"/>
              <a:buNone/>
              <a:defRPr sz="1400"/>
            </a:lvl4pPr>
            <a:lvl5pPr indent="-228600" lvl="4" marL="2286000" algn="l">
              <a:spcBef>
                <a:spcPts val="280"/>
              </a:spcBef>
              <a:spcAft>
                <a:spcPts val="0"/>
              </a:spcAft>
              <a:buClr>
                <a:schemeClr val="dk1"/>
              </a:buClr>
              <a:buSzPts val="1400"/>
              <a:buFont typeface="Times"/>
              <a:buNone/>
              <a:defRPr sz="1400"/>
            </a:lvl5pPr>
            <a:lvl6pPr indent="-228600" lvl="5" marL="2743200" algn="l">
              <a:spcBef>
                <a:spcPts val="280"/>
              </a:spcBef>
              <a:spcAft>
                <a:spcPts val="0"/>
              </a:spcAft>
              <a:buClr>
                <a:schemeClr val="dk1"/>
              </a:buClr>
              <a:buSzPts val="1400"/>
              <a:buFont typeface="Times"/>
              <a:buNone/>
              <a:defRPr sz="1400"/>
            </a:lvl6pPr>
            <a:lvl7pPr indent="-228600" lvl="6" marL="3200400" algn="l">
              <a:spcBef>
                <a:spcPts val="280"/>
              </a:spcBef>
              <a:spcAft>
                <a:spcPts val="0"/>
              </a:spcAft>
              <a:buClr>
                <a:schemeClr val="dk1"/>
              </a:buClr>
              <a:buSzPts val="1400"/>
              <a:buFont typeface="Times"/>
              <a:buNone/>
              <a:defRPr sz="1400"/>
            </a:lvl7pPr>
            <a:lvl8pPr indent="-228600" lvl="7" marL="3657600" algn="l">
              <a:spcBef>
                <a:spcPts val="280"/>
              </a:spcBef>
              <a:spcAft>
                <a:spcPts val="0"/>
              </a:spcAft>
              <a:buClr>
                <a:schemeClr val="dk1"/>
              </a:buClr>
              <a:buSzPts val="1400"/>
              <a:buFont typeface="Times"/>
              <a:buNone/>
              <a:defRPr sz="1400"/>
            </a:lvl8pPr>
            <a:lvl9pPr indent="-228600" lvl="8" marL="4114800" algn="l">
              <a:spcBef>
                <a:spcPts val="280"/>
              </a:spcBef>
              <a:spcAft>
                <a:spcPts val="0"/>
              </a:spcAft>
              <a:buClr>
                <a:schemeClr val="dk1"/>
              </a:buClr>
              <a:buSzPts val="1400"/>
              <a:buFont typeface="Times"/>
              <a:buNone/>
              <a:defRPr sz="1400"/>
            </a:lvl9pPr>
          </a:lstStyle>
          <a:p/>
        </p:txBody>
      </p:sp>
      <p:sp>
        <p:nvSpPr>
          <p:cNvPr id="65" name="Google Shape;65;p11"/>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3292475" y="2925762"/>
            <a:ext cx="37306250" cy="5486400"/>
          </a:xfrm>
          <a:prstGeom prst="rect">
            <a:avLst/>
          </a:prstGeom>
          <a:noFill/>
          <a:ln>
            <a:noFill/>
          </a:ln>
        </p:spPr>
        <p:txBody>
          <a:bodyPr anchorCtr="0" anchor="ctr" bIns="219450" lIns="438900" spcFirstLastPara="1" rIns="438900" wrap="square" tIns="219450">
            <a:noAutofit/>
          </a:bodyPr>
          <a:lstStyle>
            <a:lvl1pPr lvl="0"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1pPr>
            <a:lvl2pPr lvl="1"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2pPr>
            <a:lvl3pPr lvl="2"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3pPr>
            <a:lvl4pPr lvl="3"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4pPr>
            <a:lvl5pPr lvl="4"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5pPr>
            <a:lvl6pPr lvl="5"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6pPr>
            <a:lvl7pPr lvl="6"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7pPr>
            <a:lvl8pPr lvl="7"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8pPr>
            <a:lvl9pPr lvl="8" marR="0" rtl="0" algn="ctr">
              <a:spcBef>
                <a:spcPts val="0"/>
              </a:spcBef>
              <a:spcAft>
                <a:spcPts val="0"/>
              </a:spcAft>
              <a:buSzPts val="1400"/>
              <a:buNone/>
              <a:defRPr b="0" i="0" sz="21100" u="none" cap="none" strike="noStrike">
                <a:solidFill>
                  <a:schemeClr val="dk2"/>
                </a:solidFill>
                <a:latin typeface="Times"/>
                <a:ea typeface="Times"/>
                <a:cs typeface="Times"/>
                <a:sym typeface="Times"/>
              </a:defRPr>
            </a:lvl9pPr>
          </a:lstStyle>
          <a:p/>
        </p:txBody>
      </p:sp>
      <p:sp>
        <p:nvSpPr>
          <p:cNvPr id="7" name="Google Shape;7;p2"/>
          <p:cNvSpPr txBox="1"/>
          <p:nvPr>
            <p:ph idx="1" type="body"/>
          </p:nvPr>
        </p:nvSpPr>
        <p:spPr>
          <a:xfrm>
            <a:off x="3292475" y="9509125"/>
            <a:ext cx="37306250" cy="19751675"/>
          </a:xfrm>
          <a:prstGeom prst="rect">
            <a:avLst/>
          </a:prstGeom>
          <a:noFill/>
          <a:ln>
            <a:noFill/>
          </a:ln>
        </p:spPr>
        <p:txBody>
          <a:bodyPr anchorCtr="0" anchor="t" bIns="219450" lIns="438900" spcFirstLastPara="1" rIns="438900" wrap="square" tIns="219450">
            <a:noAutofit/>
          </a:bodyPr>
          <a:lstStyle>
            <a:lvl1pPr indent="-1206500" lvl="0" marL="457200" marR="0" rtl="0" algn="l">
              <a:spcBef>
                <a:spcPts val="3080"/>
              </a:spcBef>
              <a:spcAft>
                <a:spcPts val="0"/>
              </a:spcAft>
              <a:buClr>
                <a:schemeClr val="dk1"/>
              </a:buClr>
              <a:buSzPts val="15400"/>
              <a:buFont typeface="Times"/>
              <a:buChar char="•"/>
              <a:defRPr b="0" i="0" sz="15400" u="none" cap="none" strike="noStrike">
                <a:solidFill>
                  <a:schemeClr val="dk1"/>
                </a:solidFill>
                <a:latin typeface="Times"/>
                <a:ea typeface="Times"/>
                <a:cs typeface="Times"/>
                <a:sym typeface="Times"/>
              </a:defRPr>
            </a:lvl1pPr>
            <a:lvl2pPr indent="-1079500" lvl="1" marL="914400" marR="0" rtl="0" algn="l">
              <a:spcBef>
                <a:spcPts val="2680"/>
              </a:spcBef>
              <a:spcAft>
                <a:spcPts val="0"/>
              </a:spcAft>
              <a:buClr>
                <a:schemeClr val="dk1"/>
              </a:buClr>
              <a:buSzPts val="13400"/>
              <a:buFont typeface="Times"/>
              <a:buChar char="–"/>
              <a:defRPr b="0" i="0" sz="13400" u="none" cap="none" strike="noStrike">
                <a:solidFill>
                  <a:schemeClr val="dk1"/>
                </a:solidFill>
                <a:latin typeface="Times"/>
                <a:ea typeface="Times"/>
                <a:cs typeface="Times"/>
                <a:sym typeface="Times"/>
              </a:defRPr>
            </a:lvl2pPr>
            <a:lvl3pPr indent="-958850" lvl="2" marL="1371600" marR="0" rtl="0" algn="l">
              <a:spcBef>
                <a:spcPts val="2300"/>
              </a:spcBef>
              <a:spcAft>
                <a:spcPts val="0"/>
              </a:spcAft>
              <a:buClr>
                <a:schemeClr val="dk1"/>
              </a:buClr>
              <a:buSzPts val="11500"/>
              <a:buFont typeface="Times"/>
              <a:buChar char="•"/>
              <a:defRPr b="0" i="0" sz="11500" u="none" cap="none" strike="noStrike">
                <a:solidFill>
                  <a:schemeClr val="dk1"/>
                </a:solidFill>
                <a:latin typeface="Times"/>
                <a:ea typeface="Times"/>
                <a:cs typeface="Times"/>
                <a:sym typeface="Times"/>
              </a:defRPr>
            </a:lvl3pPr>
            <a:lvl4pPr indent="-838200" lvl="3" marL="18288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4pPr>
            <a:lvl5pPr indent="-838200" lvl="4" marL="22860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5pPr>
            <a:lvl6pPr indent="-838200" lvl="5" marL="27432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6pPr>
            <a:lvl7pPr indent="-838200" lvl="6" marL="32004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7pPr>
            <a:lvl8pPr indent="-838200" lvl="7" marL="36576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8pPr>
            <a:lvl9pPr indent="-838200" lvl="8" marL="4114800" marR="0" rtl="0" algn="l">
              <a:spcBef>
                <a:spcPts val="1920"/>
              </a:spcBef>
              <a:spcAft>
                <a:spcPts val="0"/>
              </a:spcAft>
              <a:buClr>
                <a:schemeClr val="dk1"/>
              </a:buClr>
              <a:buSzPts val="9600"/>
              <a:buFont typeface="Times"/>
              <a:buChar char="»"/>
              <a:defRPr b="0" i="0" sz="9600" u="none" cap="none" strike="noStrike">
                <a:solidFill>
                  <a:schemeClr val="dk1"/>
                </a:solidFill>
                <a:latin typeface="Times"/>
                <a:ea typeface="Times"/>
                <a:cs typeface="Times"/>
                <a:sym typeface="Times"/>
              </a:defRPr>
            </a:lvl9pPr>
          </a:lstStyle>
          <a:p/>
        </p:txBody>
      </p:sp>
      <p:sp>
        <p:nvSpPr>
          <p:cNvPr id="8" name="Google Shape;8;p2"/>
          <p:cNvSpPr txBox="1"/>
          <p:nvPr>
            <p:ph idx="10" type="dt"/>
          </p:nvPr>
        </p:nvSpPr>
        <p:spPr>
          <a:xfrm>
            <a:off x="3292475" y="29992637"/>
            <a:ext cx="9144000" cy="2193925"/>
          </a:xfrm>
          <a:prstGeom prst="rect">
            <a:avLst/>
          </a:prstGeom>
          <a:noFill/>
          <a:ln>
            <a:noFill/>
          </a:ln>
        </p:spPr>
        <p:txBody>
          <a:bodyPr anchorCtr="0" anchor="t" bIns="219450" lIns="438900" spcFirstLastPara="1" rIns="438900" wrap="square" tIns="21945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9" name="Google Shape;9;p2"/>
          <p:cNvSpPr txBox="1"/>
          <p:nvPr>
            <p:ph idx="11" type="ftr"/>
          </p:nvPr>
        </p:nvSpPr>
        <p:spPr>
          <a:xfrm>
            <a:off x="14995525" y="29992637"/>
            <a:ext cx="13900150" cy="2193925"/>
          </a:xfrm>
          <a:prstGeom prst="rect">
            <a:avLst/>
          </a:prstGeom>
          <a:noFill/>
          <a:ln>
            <a:noFill/>
          </a:ln>
        </p:spPr>
        <p:txBody>
          <a:bodyPr anchorCtr="0" anchor="t" bIns="219450" lIns="438900" spcFirstLastPara="1" rIns="438900" wrap="square" tIns="21945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0" name="Google Shape;10;p2"/>
          <p:cNvSpPr txBox="1"/>
          <p:nvPr>
            <p:ph idx="12" type="sldNum"/>
          </p:nvPr>
        </p:nvSpPr>
        <p:spPr>
          <a:xfrm>
            <a:off x="31454725" y="29992637"/>
            <a:ext cx="9144000" cy="2193925"/>
          </a:xfrm>
          <a:prstGeom prst="rect">
            <a:avLst/>
          </a:prstGeom>
          <a:noFill/>
          <a:ln>
            <a:noFill/>
          </a:ln>
        </p:spPr>
        <p:txBody>
          <a:bodyPr anchorCtr="0" anchor="t" bIns="219450" lIns="438900" spcFirstLastPara="1" rIns="438900" wrap="square" tIns="219450">
            <a:noAutofit/>
          </a:bodyPr>
          <a:lstStyle>
            <a:lvl1pPr indent="0" lvl="0"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1pPr>
            <a:lvl2pPr indent="0" lvl="1"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2pPr>
            <a:lvl3pPr indent="0" lvl="2"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3pPr>
            <a:lvl4pPr indent="0" lvl="3"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4pPr>
            <a:lvl5pPr indent="0" lvl="4"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5pPr>
            <a:lvl6pPr indent="0" lvl="5"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6pPr>
            <a:lvl7pPr indent="0" lvl="6"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7pPr>
            <a:lvl8pPr indent="0" lvl="7"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8pPr>
            <a:lvl9pPr indent="0" lvl="8" marL="0" marR="0" rtl="0" algn="r">
              <a:lnSpc>
                <a:spcPct val="100000"/>
              </a:lnSpc>
              <a:spcBef>
                <a:spcPts val="0"/>
              </a:spcBef>
              <a:spcAft>
                <a:spcPts val="0"/>
              </a:spcAft>
              <a:buClr>
                <a:schemeClr val="dk1"/>
              </a:buClr>
              <a:buSzPts val="6700"/>
              <a:buFont typeface="Times"/>
              <a:buNone/>
              <a:defRPr b="0" i="0" sz="67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jpg"/><Relationship Id="rId22" Type="http://schemas.openxmlformats.org/officeDocument/2006/relationships/image" Target="../media/image2.png"/><Relationship Id="rId21" Type="http://schemas.openxmlformats.org/officeDocument/2006/relationships/image" Target="../media/image1.png"/><Relationship Id="rId24" Type="http://schemas.openxmlformats.org/officeDocument/2006/relationships/image" Target="../media/image6.png"/><Relationship Id="rId23"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25.png"/><Relationship Id="rId26" Type="http://schemas.openxmlformats.org/officeDocument/2006/relationships/image" Target="../media/image5.png"/><Relationship Id="rId25" Type="http://schemas.openxmlformats.org/officeDocument/2006/relationships/image" Target="../media/image14.png"/><Relationship Id="rId28" Type="http://schemas.openxmlformats.org/officeDocument/2006/relationships/image" Target="../media/image30.png"/><Relationship Id="rId27"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24.png"/><Relationship Id="rId29"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26.png"/><Relationship Id="rId31" Type="http://schemas.openxmlformats.org/officeDocument/2006/relationships/image" Target="../media/image31.png"/><Relationship Id="rId30" Type="http://schemas.openxmlformats.org/officeDocument/2006/relationships/image" Target="../media/image19.png"/><Relationship Id="rId11" Type="http://schemas.openxmlformats.org/officeDocument/2006/relationships/image" Target="../media/image16.png"/><Relationship Id="rId33" Type="http://schemas.openxmlformats.org/officeDocument/2006/relationships/image" Target="../media/image22.png"/><Relationship Id="rId10" Type="http://schemas.openxmlformats.org/officeDocument/2006/relationships/image" Target="../media/image11.png"/><Relationship Id="rId32" Type="http://schemas.openxmlformats.org/officeDocument/2006/relationships/image" Target="../media/image20.jpg"/><Relationship Id="rId13" Type="http://schemas.openxmlformats.org/officeDocument/2006/relationships/image" Target="../media/image18.png"/><Relationship Id="rId12" Type="http://schemas.openxmlformats.org/officeDocument/2006/relationships/image" Target="../media/image23.png"/><Relationship Id="rId34" Type="http://schemas.openxmlformats.org/officeDocument/2006/relationships/image" Target="../media/image29.png"/><Relationship Id="rId15" Type="http://schemas.openxmlformats.org/officeDocument/2006/relationships/image" Target="../media/image13.png"/><Relationship Id="rId14" Type="http://schemas.openxmlformats.org/officeDocument/2006/relationships/image" Target="../media/image9.png"/><Relationship Id="rId17" Type="http://schemas.openxmlformats.org/officeDocument/2006/relationships/image" Target="../media/image21.png"/><Relationship Id="rId16" Type="http://schemas.openxmlformats.org/officeDocument/2006/relationships/image" Target="../media/image27.png"/><Relationship Id="rId19" Type="http://schemas.openxmlformats.org/officeDocument/2006/relationships/image" Target="../media/image12.png"/><Relationship Id="rId1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1676400" y="5821200"/>
            <a:ext cx="121920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b="0" i="0" lang="en-US" sz="4000" u="none" cap="none" strike="noStrike">
                <a:solidFill>
                  <a:schemeClr val="lt1"/>
                </a:solidFill>
                <a:latin typeface="Gill Sans"/>
                <a:ea typeface="Gill Sans"/>
                <a:cs typeface="Gill Sans"/>
                <a:sym typeface="Gill Sans"/>
              </a:rPr>
              <a:t>Introduction</a:t>
            </a:r>
            <a:endParaRPr/>
          </a:p>
        </p:txBody>
      </p:sp>
      <p:sp>
        <p:nvSpPr>
          <p:cNvPr id="85" name="Google Shape;85;p1"/>
          <p:cNvSpPr txBox="1"/>
          <p:nvPr/>
        </p:nvSpPr>
        <p:spPr>
          <a:xfrm>
            <a:off x="1676400" y="11588775"/>
            <a:ext cx="121920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b="0" i="0" lang="en-US" sz="4000" u="none" cap="none" strike="noStrike">
                <a:solidFill>
                  <a:schemeClr val="lt1"/>
                </a:solidFill>
                <a:latin typeface="Gill Sans"/>
                <a:ea typeface="Gill Sans"/>
                <a:cs typeface="Gill Sans"/>
                <a:sym typeface="Gill Sans"/>
              </a:rPr>
              <a:t>Methodology</a:t>
            </a:r>
            <a:endParaRPr/>
          </a:p>
        </p:txBody>
      </p:sp>
      <p:sp>
        <p:nvSpPr>
          <p:cNvPr id="86" name="Google Shape;86;p1"/>
          <p:cNvSpPr txBox="1"/>
          <p:nvPr/>
        </p:nvSpPr>
        <p:spPr>
          <a:xfrm>
            <a:off x="14325600" y="5821200"/>
            <a:ext cx="281796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b="0" i="0" lang="en-US" sz="4000" u="none" cap="none" strike="noStrike">
                <a:solidFill>
                  <a:schemeClr val="lt1"/>
                </a:solidFill>
                <a:latin typeface="Gill Sans"/>
                <a:ea typeface="Gill Sans"/>
                <a:cs typeface="Gill Sans"/>
                <a:sym typeface="Gill Sans"/>
              </a:rPr>
              <a:t>Results</a:t>
            </a:r>
            <a:endParaRPr/>
          </a:p>
        </p:txBody>
      </p:sp>
      <p:sp>
        <p:nvSpPr>
          <p:cNvPr id="87" name="Google Shape;87;p1"/>
          <p:cNvSpPr txBox="1"/>
          <p:nvPr/>
        </p:nvSpPr>
        <p:spPr>
          <a:xfrm>
            <a:off x="1676400" y="6522875"/>
            <a:ext cx="12192000" cy="4654800"/>
          </a:xfrm>
          <a:prstGeom prst="rect">
            <a:avLst/>
          </a:prstGeom>
          <a:solidFill>
            <a:srgbClr val="E1787E"/>
          </a:solidFill>
          <a:ln>
            <a:noFill/>
          </a:ln>
        </p:spPr>
        <p:txBody>
          <a:bodyPr anchorCtr="0" anchor="t" bIns="228600" lIns="228600" spcFirstLastPara="1" rIns="228600" wrap="square" tIns="22860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Introducing GymPulse, an innovative iOS app developed with Swift, designed to transform the fitness experience for both trainers and clients. Integrating Amazon AWS and a MySQL database, it offers secure and efficient management of schedules, client interactions, and financial transactions. Trainers benefit from streamlined client management and payment processing with Stripe integration, while clients enjoy the ease of booking and managing sessions. The user-friendly interface, crafted in Swift and UIKit, aligns with Apple's design principles and includes MapKit and Push Notification Service integrations for enhanced functionality. Embark on your fitness journey with GymPulse today and experience the future of personalized fitness management!</a:t>
            </a:r>
            <a:endParaRPr sz="1800">
              <a:solidFill>
                <a:schemeClr val="dk1"/>
              </a:solidFill>
            </a:endParaRPr>
          </a:p>
        </p:txBody>
      </p:sp>
      <p:sp>
        <p:nvSpPr>
          <p:cNvPr id="88" name="Google Shape;88;p1"/>
          <p:cNvSpPr txBox="1"/>
          <p:nvPr/>
        </p:nvSpPr>
        <p:spPr>
          <a:xfrm>
            <a:off x="1676400" y="12296775"/>
            <a:ext cx="12192000" cy="13834800"/>
          </a:xfrm>
          <a:prstGeom prst="rect">
            <a:avLst/>
          </a:prstGeom>
          <a:solidFill>
            <a:srgbClr val="E1787E"/>
          </a:solidFill>
          <a:ln>
            <a:noFill/>
          </a:ln>
        </p:spPr>
        <p:txBody>
          <a:bodyPr anchorCtr="0" anchor="t" bIns="228600" lIns="228600" spcFirstLastPara="1" rIns="228600" wrap="square" tIns="22860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I initiated the development of GymPulse [18] by setting up a robust backend on an Amazon AWS EC2 instance [1], integrating an Apache web server [2], PHP [3], and MySQL [4]. This step was crucial for ensuring secure, scalable storage and processing capabilities, which are fundamental for managing the complex data and transactions of the app.</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rgbClr val="ECECF1"/>
              </a:solidFill>
              <a:highlight>
                <a:srgbClr val="34354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I then developed multiple backend API endpoints to handle functions such as user registration, Stripe payment processing [5], and calendar updates. These endpoints were instrumental in enabling smooth interactions between the app’s frontend and backend, ensuring efficient data management.</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My focus shifted to frontend development, utilizing Xcode [6], Swift [7], and UIKit [8]. This phase concentrated on implementing user authentication, integrating the Stripe SDK [9] for in-app payments, and designing a user-friendly interface for various functionalities, including scheduling and contact management.</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rgbClr val="ECECF1"/>
              </a:solidFill>
              <a:highlight>
                <a:srgbClr val="34354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An important enhancement was the integration of CalendarKit [10] [11], which significantly improved the app’s scheduling features. This allowed users to manage training sessions through an interactive calendar interface, closely linked with the GymPulse MySQL database hosted on Amazon AWS RDS [12] [13], ensuring synchronized session management.</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rgbClr val="ECECF1"/>
              </a:solidFill>
              <a:highlight>
                <a:srgbClr val="34354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Integrating the Stripe iOS Mobile SDK [9] was a major step forward, allowing secure and diverse in-app credit card transactions. I developed a checkout page within the app that could recognize different card types and support international billing, enhancing the app's payment flexibility.</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Throughout the development process, I utilized tools like Postman [14] for API testing and MySQL Workbench [15] for database management to ensure the robustness and efficiency of the app. I also meticulously documented and managed the project through Git [16] and GitHub [17] [18]</a:t>
            </a:r>
            <a:r>
              <a:rPr lang="en-US" sz="2400">
                <a:solidFill>
                  <a:schemeClr val="dk1"/>
                </a:solidFill>
              </a:rPr>
              <a:t>, ma</a:t>
            </a:r>
            <a:r>
              <a:rPr lang="en-US" sz="2400">
                <a:solidFill>
                  <a:schemeClr val="dk1"/>
                </a:solidFill>
              </a:rPr>
              <a:t>intaining high standards of code organization and version control.</a:t>
            </a:r>
            <a:endParaRPr sz="2400">
              <a:solidFill>
                <a:srgbClr val="ECECF1"/>
              </a:solidFill>
              <a:highlight>
                <a:srgbClr val="343541"/>
              </a:highlight>
              <a:latin typeface="Roboto"/>
              <a:ea typeface="Roboto"/>
              <a:cs typeface="Roboto"/>
              <a:sym typeface="Roboto"/>
            </a:endParaRPr>
          </a:p>
        </p:txBody>
      </p:sp>
      <p:sp>
        <p:nvSpPr>
          <p:cNvPr id="89" name="Google Shape;89;p1"/>
          <p:cNvSpPr txBox="1"/>
          <p:nvPr/>
        </p:nvSpPr>
        <p:spPr>
          <a:xfrm>
            <a:off x="14084175" y="6669375"/>
            <a:ext cx="28179600" cy="25089600"/>
          </a:xfrm>
          <a:prstGeom prst="rect">
            <a:avLst/>
          </a:prstGeom>
          <a:solidFill>
            <a:srgbClr val="E1787E"/>
          </a:solidFill>
          <a:ln>
            <a:noFill/>
          </a:ln>
        </p:spPr>
        <p:txBody>
          <a:bodyPr anchorCtr="0" anchor="t" bIns="228600" lIns="228600" spcFirstLastPara="1" rIns="228600" wrap="square" tIns="228600">
            <a:spAutoFit/>
          </a:bodyPr>
          <a:lstStyle/>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2000"/>
              <a:buFont typeface="Gill Sans"/>
              <a:buNone/>
            </a:pPr>
            <a:r>
              <a:t/>
            </a:r>
            <a:endParaRPr sz="2000">
              <a:latin typeface="Gill Sans"/>
              <a:ea typeface="Gill Sans"/>
              <a:cs typeface="Gill Sans"/>
              <a:sym typeface="Gill Sans"/>
            </a:endParaRPr>
          </a:p>
        </p:txBody>
      </p:sp>
      <p:sp>
        <p:nvSpPr>
          <p:cNvPr id="90" name="Google Shape;90;p1"/>
          <p:cNvSpPr txBox="1"/>
          <p:nvPr/>
        </p:nvSpPr>
        <p:spPr>
          <a:xfrm>
            <a:off x="3886200" y="1905000"/>
            <a:ext cx="358140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000"/>
              <a:buFont typeface="Gill Sans"/>
              <a:buNone/>
            </a:pPr>
            <a:r>
              <a:rPr b="1" lang="en-US" sz="10000">
                <a:solidFill>
                  <a:schemeClr val="lt1"/>
                </a:solidFill>
                <a:latin typeface="Gill Sans"/>
                <a:ea typeface="Gill Sans"/>
                <a:cs typeface="Gill Sans"/>
                <a:sym typeface="Gill Sans"/>
              </a:rPr>
              <a:t>GymPulse iOS App</a:t>
            </a:r>
            <a:endParaRPr/>
          </a:p>
        </p:txBody>
      </p:sp>
      <p:sp>
        <p:nvSpPr>
          <p:cNvPr id="91" name="Google Shape;91;p1"/>
          <p:cNvSpPr txBox="1"/>
          <p:nvPr/>
        </p:nvSpPr>
        <p:spPr>
          <a:xfrm>
            <a:off x="8915400" y="3886200"/>
            <a:ext cx="256032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800"/>
              <a:buFont typeface="Gill Sans"/>
              <a:buNone/>
            </a:pPr>
            <a:r>
              <a:rPr lang="en-US" sz="3800">
                <a:solidFill>
                  <a:schemeClr val="lt1"/>
                </a:solidFill>
                <a:latin typeface="Gill Sans"/>
                <a:ea typeface="Gill Sans"/>
                <a:cs typeface="Gill Sans"/>
                <a:sym typeface="Gill Sans"/>
              </a:rPr>
              <a:t>Axel Mora</a:t>
            </a:r>
            <a:r>
              <a:rPr b="0" i="0" lang="en-US" sz="3800" u="none" cap="none" strike="noStrike">
                <a:solidFill>
                  <a:schemeClr val="lt1"/>
                </a:solidFill>
                <a:latin typeface="Gill Sans"/>
                <a:ea typeface="Gill Sans"/>
                <a:cs typeface="Gill Sans"/>
                <a:sym typeface="Gill Sans"/>
              </a:rPr>
              <a:t> • </a:t>
            </a:r>
            <a:r>
              <a:rPr lang="en-US" sz="3800">
                <a:solidFill>
                  <a:schemeClr val="lt1"/>
                </a:solidFill>
                <a:latin typeface="Gill Sans"/>
                <a:ea typeface="Gill Sans"/>
                <a:cs typeface="Gill Sans"/>
                <a:sym typeface="Gill Sans"/>
              </a:rPr>
              <a:t>Professor: Dr. Brian Thoms</a:t>
            </a:r>
            <a:r>
              <a:rPr b="0" i="0" lang="en-US" sz="3800" u="none" cap="none" strike="noStrike">
                <a:solidFill>
                  <a:schemeClr val="lt1"/>
                </a:solidFill>
                <a:latin typeface="Gill Sans"/>
                <a:ea typeface="Gill Sans"/>
                <a:cs typeface="Gill Sans"/>
                <a:sym typeface="Gill Sans"/>
              </a:rPr>
              <a:t> • </a:t>
            </a:r>
            <a:r>
              <a:rPr lang="en-US" sz="3800">
                <a:solidFill>
                  <a:schemeClr val="lt1"/>
                </a:solidFill>
                <a:latin typeface="Gill Sans"/>
                <a:ea typeface="Gill Sans"/>
                <a:cs typeface="Gill Sans"/>
                <a:sym typeface="Gill Sans"/>
              </a:rPr>
              <a:t>COMP - 499 Sec. 006 - Capstone Project</a:t>
            </a:r>
            <a:endParaRPr/>
          </a:p>
        </p:txBody>
      </p:sp>
      <p:pic>
        <p:nvPicPr>
          <p:cNvPr id="92" name="Google Shape;92;p1"/>
          <p:cNvPicPr preferRelativeResize="0"/>
          <p:nvPr/>
        </p:nvPicPr>
        <p:blipFill>
          <a:blip r:embed="rId4">
            <a:alphaModFix/>
          </a:blip>
          <a:stretch>
            <a:fillRect/>
          </a:stretch>
        </p:blipFill>
        <p:spPr>
          <a:xfrm>
            <a:off x="30509750" y="1905000"/>
            <a:ext cx="2862474" cy="2862474"/>
          </a:xfrm>
          <a:prstGeom prst="rect">
            <a:avLst/>
          </a:prstGeom>
          <a:noFill/>
          <a:ln>
            <a:noFill/>
          </a:ln>
        </p:spPr>
      </p:pic>
      <p:pic>
        <p:nvPicPr>
          <p:cNvPr id="93" name="Google Shape;93;p1"/>
          <p:cNvPicPr preferRelativeResize="0"/>
          <p:nvPr/>
        </p:nvPicPr>
        <p:blipFill>
          <a:blip r:embed="rId5">
            <a:alphaModFix/>
          </a:blip>
          <a:stretch>
            <a:fillRect/>
          </a:stretch>
        </p:blipFill>
        <p:spPr>
          <a:xfrm>
            <a:off x="14758850" y="7668338"/>
            <a:ext cx="3638550" cy="7267575"/>
          </a:xfrm>
          <a:prstGeom prst="rect">
            <a:avLst/>
          </a:prstGeom>
          <a:noFill/>
          <a:ln>
            <a:noFill/>
          </a:ln>
        </p:spPr>
      </p:pic>
      <p:sp>
        <p:nvSpPr>
          <p:cNvPr id="94" name="Google Shape;94;p1"/>
          <p:cNvSpPr txBox="1"/>
          <p:nvPr/>
        </p:nvSpPr>
        <p:spPr>
          <a:xfrm>
            <a:off x="14325600" y="6830550"/>
            <a:ext cx="48054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Profile Update Screen</a:t>
            </a:r>
            <a:endParaRPr/>
          </a:p>
        </p:txBody>
      </p:sp>
      <p:pic>
        <p:nvPicPr>
          <p:cNvPr id="95" name="Google Shape;95;p1"/>
          <p:cNvPicPr preferRelativeResize="0"/>
          <p:nvPr/>
        </p:nvPicPr>
        <p:blipFill>
          <a:blip r:embed="rId6">
            <a:alphaModFix/>
          </a:blip>
          <a:stretch>
            <a:fillRect/>
          </a:stretch>
        </p:blipFill>
        <p:spPr>
          <a:xfrm>
            <a:off x="19013675" y="7668338"/>
            <a:ext cx="3619500" cy="7267575"/>
          </a:xfrm>
          <a:prstGeom prst="rect">
            <a:avLst/>
          </a:prstGeom>
          <a:noFill/>
          <a:ln>
            <a:noFill/>
          </a:ln>
        </p:spPr>
      </p:pic>
      <p:pic>
        <p:nvPicPr>
          <p:cNvPr id="96" name="Google Shape;96;p1"/>
          <p:cNvPicPr preferRelativeResize="0"/>
          <p:nvPr/>
        </p:nvPicPr>
        <p:blipFill>
          <a:blip r:embed="rId7">
            <a:alphaModFix/>
          </a:blip>
          <a:stretch>
            <a:fillRect/>
          </a:stretch>
        </p:blipFill>
        <p:spPr>
          <a:xfrm>
            <a:off x="22878350" y="7654050"/>
            <a:ext cx="3638550" cy="7296150"/>
          </a:xfrm>
          <a:prstGeom prst="rect">
            <a:avLst/>
          </a:prstGeom>
          <a:noFill/>
          <a:ln>
            <a:noFill/>
          </a:ln>
        </p:spPr>
      </p:pic>
      <p:pic>
        <p:nvPicPr>
          <p:cNvPr id="97" name="Google Shape;97;p1"/>
          <p:cNvPicPr preferRelativeResize="0"/>
          <p:nvPr/>
        </p:nvPicPr>
        <p:blipFill>
          <a:blip r:embed="rId8">
            <a:alphaModFix/>
          </a:blip>
          <a:stretch>
            <a:fillRect/>
          </a:stretch>
        </p:blipFill>
        <p:spPr>
          <a:xfrm>
            <a:off x="27176800" y="7730238"/>
            <a:ext cx="3695700" cy="7229475"/>
          </a:xfrm>
          <a:prstGeom prst="rect">
            <a:avLst/>
          </a:prstGeom>
          <a:noFill/>
          <a:ln>
            <a:noFill/>
          </a:ln>
        </p:spPr>
      </p:pic>
      <p:pic>
        <p:nvPicPr>
          <p:cNvPr id="98" name="Google Shape;98;p1"/>
          <p:cNvPicPr preferRelativeResize="0"/>
          <p:nvPr/>
        </p:nvPicPr>
        <p:blipFill>
          <a:blip r:embed="rId9">
            <a:alphaModFix/>
          </a:blip>
          <a:stretch>
            <a:fillRect/>
          </a:stretch>
        </p:blipFill>
        <p:spPr>
          <a:xfrm>
            <a:off x="31032450" y="7711188"/>
            <a:ext cx="3571875" cy="7181850"/>
          </a:xfrm>
          <a:prstGeom prst="rect">
            <a:avLst/>
          </a:prstGeom>
          <a:noFill/>
          <a:ln>
            <a:noFill/>
          </a:ln>
        </p:spPr>
      </p:pic>
      <p:pic>
        <p:nvPicPr>
          <p:cNvPr id="99" name="Google Shape;99;p1"/>
          <p:cNvPicPr preferRelativeResize="0"/>
          <p:nvPr/>
        </p:nvPicPr>
        <p:blipFill>
          <a:blip r:embed="rId10">
            <a:alphaModFix/>
          </a:blip>
          <a:stretch>
            <a:fillRect/>
          </a:stretch>
        </p:blipFill>
        <p:spPr>
          <a:xfrm>
            <a:off x="34764275" y="7701688"/>
            <a:ext cx="3600450" cy="7286625"/>
          </a:xfrm>
          <a:prstGeom prst="rect">
            <a:avLst/>
          </a:prstGeom>
          <a:noFill/>
          <a:ln>
            <a:noFill/>
          </a:ln>
        </p:spPr>
      </p:pic>
      <p:pic>
        <p:nvPicPr>
          <p:cNvPr id="100" name="Google Shape;100;p1"/>
          <p:cNvPicPr preferRelativeResize="0"/>
          <p:nvPr/>
        </p:nvPicPr>
        <p:blipFill>
          <a:blip r:embed="rId11">
            <a:alphaModFix/>
          </a:blip>
          <a:stretch>
            <a:fillRect/>
          </a:stretch>
        </p:blipFill>
        <p:spPr>
          <a:xfrm>
            <a:off x="38524663" y="7668338"/>
            <a:ext cx="3619500" cy="7267575"/>
          </a:xfrm>
          <a:prstGeom prst="rect">
            <a:avLst/>
          </a:prstGeom>
          <a:noFill/>
          <a:ln>
            <a:noFill/>
          </a:ln>
        </p:spPr>
      </p:pic>
      <p:sp>
        <p:nvSpPr>
          <p:cNvPr id="101" name="Google Shape;101;p1"/>
          <p:cNvSpPr txBox="1"/>
          <p:nvPr/>
        </p:nvSpPr>
        <p:spPr>
          <a:xfrm>
            <a:off x="19331175" y="6830550"/>
            <a:ext cx="81525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Contact Screen</a:t>
            </a:r>
            <a:endParaRPr/>
          </a:p>
        </p:txBody>
      </p:sp>
      <p:sp>
        <p:nvSpPr>
          <p:cNvPr id="102" name="Google Shape;102;p1"/>
          <p:cNvSpPr txBox="1"/>
          <p:nvPr/>
        </p:nvSpPr>
        <p:spPr>
          <a:xfrm>
            <a:off x="28821675" y="6830550"/>
            <a:ext cx="123945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Contact Screen Location-Based Search w/ Apple Maps</a:t>
            </a:r>
            <a:endParaRPr/>
          </a:p>
        </p:txBody>
      </p:sp>
      <p:pic>
        <p:nvPicPr>
          <p:cNvPr id="103" name="Google Shape;103;p1"/>
          <p:cNvPicPr preferRelativeResize="0"/>
          <p:nvPr/>
        </p:nvPicPr>
        <p:blipFill>
          <a:blip r:embed="rId12">
            <a:alphaModFix/>
          </a:blip>
          <a:stretch>
            <a:fillRect/>
          </a:stretch>
        </p:blipFill>
        <p:spPr>
          <a:xfrm>
            <a:off x="14402200" y="16075063"/>
            <a:ext cx="3581400" cy="7172325"/>
          </a:xfrm>
          <a:prstGeom prst="rect">
            <a:avLst/>
          </a:prstGeom>
          <a:noFill/>
          <a:ln>
            <a:noFill/>
          </a:ln>
        </p:spPr>
      </p:pic>
      <p:sp>
        <p:nvSpPr>
          <p:cNvPr id="104" name="Google Shape;104;p1"/>
          <p:cNvSpPr txBox="1"/>
          <p:nvPr/>
        </p:nvSpPr>
        <p:spPr>
          <a:xfrm>
            <a:off x="14758838" y="15208363"/>
            <a:ext cx="52464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Interacti</a:t>
            </a:r>
            <a:r>
              <a:rPr lang="en-US" sz="4000">
                <a:solidFill>
                  <a:schemeClr val="lt1"/>
                </a:solidFill>
                <a:latin typeface="Gill Sans"/>
                <a:ea typeface="Gill Sans"/>
                <a:cs typeface="Gill Sans"/>
                <a:sym typeface="Gill Sans"/>
              </a:rPr>
              <a:t>v</a:t>
            </a:r>
            <a:r>
              <a:rPr lang="en-US" sz="4000">
                <a:solidFill>
                  <a:schemeClr val="lt1"/>
                </a:solidFill>
                <a:latin typeface="Gill Sans"/>
                <a:ea typeface="Gill Sans"/>
                <a:cs typeface="Gill Sans"/>
                <a:sym typeface="Gill Sans"/>
              </a:rPr>
              <a:t>e Calendar</a:t>
            </a:r>
            <a:endParaRPr/>
          </a:p>
        </p:txBody>
      </p:sp>
      <p:pic>
        <p:nvPicPr>
          <p:cNvPr id="105" name="Google Shape;105;p1"/>
          <p:cNvPicPr preferRelativeResize="0"/>
          <p:nvPr/>
        </p:nvPicPr>
        <p:blipFill>
          <a:blip r:embed="rId13">
            <a:alphaModFix/>
          </a:blip>
          <a:stretch>
            <a:fillRect/>
          </a:stretch>
        </p:blipFill>
        <p:spPr>
          <a:xfrm>
            <a:off x="18269800" y="16075075"/>
            <a:ext cx="3557400" cy="7152247"/>
          </a:xfrm>
          <a:prstGeom prst="rect">
            <a:avLst/>
          </a:prstGeom>
          <a:noFill/>
          <a:ln>
            <a:noFill/>
          </a:ln>
        </p:spPr>
      </p:pic>
      <p:pic>
        <p:nvPicPr>
          <p:cNvPr id="106" name="Google Shape;106;p1"/>
          <p:cNvPicPr preferRelativeResize="0"/>
          <p:nvPr/>
        </p:nvPicPr>
        <p:blipFill>
          <a:blip r:embed="rId14">
            <a:alphaModFix/>
          </a:blip>
          <a:stretch>
            <a:fillRect/>
          </a:stretch>
        </p:blipFill>
        <p:spPr>
          <a:xfrm>
            <a:off x="22113388" y="16075038"/>
            <a:ext cx="3667125" cy="7115175"/>
          </a:xfrm>
          <a:prstGeom prst="rect">
            <a:avLst/>
          </a:prstGeom>
          <a:noFill/>
          <a:ln>
            <a:noFill/>
          </a:ln>
        </p:spPr>
      </p:pic>
      <p:pic>
        <p:nvPicPr>
          <p:cNvPr id="107" name="Google Shape;107;p1"/>
          <p:cNvPicPr preferRelativeResize="0"/>
          <p:nvPr/>
        </p:nvPicPr>
        <p:blipFill>
          <a:blip r:embed="rId15">
            <a:alphaModFix/>
          </a:blip>
          <a:stretch>
            <a:fillRect/>
          </a:stretch>
        </p:blipFill>
        <p:spPr>
          <a:xfrm>
            <a:off x="26228600" y="16027300"/>
            <a:ext cx="3600450" cy="7182000"/>
          </a:xfrm>
          <a:prstGeom prst="rect">
            <a:avLst/>
          </a:prstGeom>
          <a:noFill/>
          <a:ln>
            <a:noFill/>
          </a:ln>
        </p:spPr>
      </p:pic>
      <p:pic>
        <p:nvPicPr>
          <p:cNvPr id="108" name="Google Shape;108;p1"/>
          <p:cNvPicPr preferRelativeResize="0"/>
          <p:nvPr/>
        </p:nvPicPr>
        <p:blipFill>
          <a:blip r:embed="rId16">
            <a:alphaModFix/>
          </a:blip>
          <a:stretch>
            <a:fillRect/>
          </a:stretch>
        </p:blipFill>
        <p:spPr>
          <a:xfrm>
            <a:off x="30450250" y="15916375"/>
            <a:ext cx="3638550" cy="7115175"/>
          </a:xfrm>
          <a:prstGeom prst="rect">
            <a:avLst/>
          </a:prstGeom>
          <a:noFill/>
          <a:ln>
            <a:noFill/>
          </a:ln>
        </p:spPr>
      </p:pic>
      <p:pic>
        <p:nvPicPr>
          <p:cNvPr id="109" name="Google Shape;109;p1"/>
          <p:cNvPicPr preferRelativeResize="0"/>
          <p:nvPr/>
        </p:nvPicPr>
        <p:blipFill>
          <a:blip r:embed="rId17">
            <a:alphaModFix/>
          </a:blip>
          <a:stretch>
            <a:fillRect/>
          </a:stretch>
        </p:blipFill>
        <p:spPr>
          <a:xfrm>
            <a:off x="34604325" y="15929095"/>
            <a:ext cx="3619500" cy="7089742"/>
          </a:xfrm>
          <a:prstGeom prst="rect">
            <a:avLst/>
          </a:prstGeom>
          <a:noFill/>
          <a:ln>
            <a:noFill/>
          </a:ln>
        </p:spPr>
      </p:pic>
      <p:pic>
        <p:nvPicPr>
          <p:cNvPr id="110" name="Google Shape;110;p1"/>
          <p:cNvPicPr preferRelativeResize="0"/>
          <p:nvPr/>
        </p:nvPicPr>
        <p:blipFill>
          <a:blip r:embed="rId18">
            <a:alphaModFix/>
          </a:blip>
          <a:stretch>
            <a:fillRect/>
          </a:stretch>
        </p:blipFill>
        <p:spPr>
          <a:xfrm>
            <a:off x="38431500" y="15897016"/>
            <a:ext cx="3600450" cy="7153897"/>
          </a:xfrm>
          <a:prstGeom prst="rect">
            <a:avLst/>
          </a:prstGeom>
          <a:noFill/>
          <a:ln>
            <a:noFill/>
          </a:ln>
        </p:spPr>
      </p:pic>
      <p:pic>
        <p:nvPicPr>
          <p:cNvPr id="111" name="Google Shape;111;p1"/>
          <p:cNvPicPr preferRelativeResize="0"/>
          <p:nvPr/>
        </p:nvPicPr>
        <p:blipFill>
          <a:blip r:embed="rId19">
            <a:alphaModFix/>
          </a:blip>
          <a:stretch>
            <a:fillRect/>
          </a:stretch>
        </p:blipFill>
        <p:spPr>
          <a:xfrm>
            <a:off x="14350338" y="24272788"/>
            <a:ext cx="3619500" cy="7229475"/>
          </a:xfrm>
          <a:prstGeom prst="rect">
            <a:avLst/>
          </a:prstGeom>
          <a:noFill/>
          <a:ln>
            <a:noFill/>
          </a:ln>
        </p:spPr>
      </p:pic>
      <p:pic>
        <p:nvPicPr>
          <p:cNvPr id="112" name="Google Shape;112;p1"/>
          <p:cNvPicPr preferRelativeResize="0"/>
          <p:nvPr/>
        </p:nvPicPr>
        <p:blipFill>
          <a:blip r:embed="rId20">
            <a:alphaModFix/>
          </a:blip>
          <a:stretch>
            <a:fillRect/>
          </a:stretch>
        </p:blipFill>
        <p:spPr>
          <a:xfrm>
            <a:off x="18229225" y="24145717"/>
            <a:ext cx="3638550" cy="7613245"/>
          </a:xfrm>
          <a:prstGeom prst="rect">
            <a:avLst/>
          </a:prstGeom>
          <a:noFill/>
          <a:ln>
            <a:noFill/>
          </a:ln>
        </p:spPr>
      </p:pic>
      <p:sp>
        <p:nvSpPr>
          <p:cNvPr id="113" name="Google Shape;113;p1"/>
          <p:cNvSpPr txBox="1"/>
          <p:nvPr/>
        </p:nvSpPr>
        <p:spPr>
          <a:xfrm>
            <a:off x="14402200" y="23406100"/>
            <a:ext cx="81525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Payments Screen w/ Stripe</a:t>
            </a:r>
            <a:endParaRPr/>
          </a:p>
        </p:txBody>
      </p:sp>
      <p:sp>
        <p:nvSpPr>
          <p:cNvPr id="114" name="Google Shape;114;p1"/>
          <p:cNvSpPr txBox="1"/>
          <p:nvPr/>
        </p:nvSpPr>
        <p:spPr>
          <a:xfrm>
            <a:off x="35186275" y="23406100"/>
            <a:ext cx="70227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References</a:t>
            </a:r>
            <a:endParaRPr/>
          </a:p>
        </p:txBody>
      </p:sp>
      <p:sp>
        <p:nvSpPr>
          <p:cNvPr id="115" name="Google Shape;115;p1"/>
          <p:cNvSpPr txBox="1"/>
          <p:nvPr/>
        </p:nvSpPr>
        <p:spPr>
          <a:xfrm>
            <a:off x="35120650" y="24321525"/>
            <a:ext cx="6893100" cy="5448900"/>
          </a:xfrm>
          <a:prstGeom prst="rect">
            <a:avLst/>
          </a:prstGeom>
          <a:solidFill>
            <a:srgbClr val="E1787E"/>
          </a:solidFill>
          <a:ln>
            <a:noFill/>
          </a:ln>
        </p:spPr>
        <p:txBody>
          <a:bodyPr anchorCtr="0" anchor="t" bIns="228600" lIns="228600" spcFirstLastPara="1" rIns="228600" wrap="square" tIns="228600">
            <a:spAutoFit/>
          </a:bodyPr>
          <a:lstStyle/>
          <a:p>
            <a:pPr indent="-342900" lvl="0" marL="457200" marR="0" rtl="0" algn="just">
              <a:lnSpc>
                <a:spcPct val="100000"/>
              </a:lnSpc>
              <a:spcBef>
                <a:spcPts val="0"/>
              </a:spcBef>
              <a:spcAft>
                <a:spcPts val="0"/>
              </a:spcAft>
              <a:buSzPts val="1800"/>
              <a:buAutoNum type="arabicPeriod"/>
            </a:pPr>
            <a:r>
              <a:rPr lang="en-US" sz="1800"/>
              <a:t>https://aws.amazon.com/ec2/</a:t>
            </a:r>
            <a:endParaRPr sz="1800"/>
          </a:p>
          <a:p>
            <a:pPr indent="-342900" lvl="0" marL="457200" marR="0" rtl="0" algn="just">
              <a:lnSpc>
                <a:spcPct val="100000"/>
              </a:lnSpc>
              <a:spcBef>
                <a:spcPts val="0"/>
              </a:spcBef>
              <a:spcAft>
                <a:spcPts val="0"/>
              </a:spcAft>
              <a:buSzPts val="1800"/>
              <a:buAutoNum type="arabicPeriod"/>
            </a:pPr>
            <a:r>
              <a:rPr lang="en-US" sz="1800"/>
              <a:t>https://httpd.apache.org</a:t>
            </a:r>
            <a:endParaRPr sz="1800"/>
          </a:p>
          <a:p>
            <a:pPr indent="-342900" lvl="0" marL="457200" marR="0" rtl="0" algn="just">
              <a:lnSpc>
                <a:spcPct val="100000"/>
              </a:lnSpc>
              <a:spcBef>
                <a:spcPts val="0"/>
              </a:spcBef>
              <a:spcAft>
                <a:spcPts val="0"/>
              </a:spcAft>
              <a:buSzPts val="1800"/>
              <a:buAutoNum type="arabicPeriod"/>
            </a:pPr>
            <a:r>
              <a:rPr lang="en-US" sz="1800"/>
              <a:t>https://www.php.net</a:t>
            </a:r>
            <a:endParaRPr sz="1800"/>
          </a:p>
          <a:p>
            <a:pPr indent="-342900" lvl="0" marL="457200" marR="0" rtl="0" algn="just">
              <a:lnSpc>
                <a:spcPct val="100000"/>
              </a:lnSpc>
              <a:spcBef>
                <a:spcPts val="0"/>
              </a:spcBef>
              <a:spcAft>
                <a:spcPts val="0"/>
              </a:spcAft>
              <a:buSzPts val="1800"/>
              <a:buAutoNum type="arabicPeriod"/>
            </a:pPr>
            <a:r>
              <a:rPr lang="en-US" sz="1800"/>
              <a:t>https://www.mysql.com/</a:t>
            </a:r>
            <a:endParaRPr sz="1800"/>
          </a:p>
          <a:p>
            <a:pPr indent="-342900" lvl="0" marL="457200" marR="0" rtl="0" algn="just">
              <a:lnSpc>
                <a:spcPct val="100000"/>
              </a:lnSpc>
              <a:spcBef>
                <a:spcPts val="0"/>
              </a:spcBef>
              <a:spcAft>
                <a:spcPts val="0"/>
              </a:spcAft>
              <a:buSzPts val="1800"/>
              <a:buAutoNum type="arabicPeriod"/>
            </a:pPr>
            <a:r>
              <a:rPr lang="en-US" sz="1800"/>
              <a:t>https://stripe.com</a:t>
            </a:r>
            <a:endParaRPr sz="1800"/>
          </a:p>
          <a:p>
            <a:pPr indent="-342900" lvl="0" marL="457200" marR="0" rtl="0" algn="just">
              <a:lnSpc>
                <a:spcPct val="100000"/>
              </a:lnSpc>
              <a:spcBef>
                <a:spcPts val="0"/>
              </a:spcBef>
              <a:spcAft>
                <a:spcPts val="0"/>
              </a:spcAft>
              <a:buSzPts val="1800"/>
              <a:buAutoNum type="arabicPeriod"/>
            </a:pPr>
            <a:r>
              <a:rPr lang="en-US" sz="1800"/>
              <a:t>https://developer.apple.com/xcode/</a:t>
            </a:r>
            <a:endParaRPr sz="1800"/>
          </a:p>
          <a:p>
            <a:pPr indent="-342900" lvl="0" marL="457200" marR="0" rtl="0" algn="just">
              <a:lnSpc>
                <a:spcPct val="100000"/>
              </a:lnSpc>
              <a:spcBef>
                <a:spcPts val="0"/>
              </a:spcBef>
              <a:spcAft>
                <a:spcPts val="0"/>
              </a:spcAft>
              <a:buSzPts val="1800"/>
              <a:buAutoNum type="arabicPeriod"/>
            </a:pPr>
            <a:r>
              <a:rPr lang="en-US" sz="1800"/>
              <a:t>https://developer.apple.com/swift/</a:t>
            </a:r>
            <a:endParaRPr sz="1800"/>
          </a:p>
          <a:p>
            <a:pPr indent="-342900" lvl="0" marL="457200" marR="0" rtl="0" algn="just">
              <a:lnSpc>
                <a:spcPct val="100000"/>
              </a:lnSpc>
              <a:spcBef>
                <a:spcPts val="0"/>
              </a:spcBef>
              <a:spcAft>
                <a:spcPts val="0"/>
              </a:spcAft>
              <a:buSzPts val="1800"/>
              <a:buAutoNum type="arabicPeriod"/>
            </a:pPr>
            <a:r>
              <a:rPr lang="en-US" sz="1800"/>
              <a:t>https://developer.apple.com/documentation/uikit</a:t>
            </a:r>
            <a:endParaRPr sz="1800"/>
          </a:p>
          <a:p>
            <a:pPr indent="-342900" lvl="0" marL="457200" marR="0" rtl="0" algn="just">
              <a:lnSpc>
                <a:spcPct val="100000"/>
              </a:lnSpc>
              <a:spcBef>
                <a:spcPts val="0"/>
              </a:spcBef>
              <a:spcAft>
                <a:spcPts val="0"/>
              </a:spcAft>
              <a:buSzPts val="1800"/>
              <a:buAutoNum type="arabicPeriod"/>
            </a:pPr>
            <a:r>
              <a:rPr lang="en-US" sz="1800"/>
              <a:t>https://stripe.com/docs/libraries/ios</a:t>
            </a:r>
            <a:endParaRPr sz="1800"/>
          </a:p>
          <a:p>
            <a:pPr indent="-342900" lvl="0" marL="457200" marR="0" rtl="0" algn="just">
              <a:lnSpc>
                <a:spcPct val="100000"/>
              </a:lnSpc>
              <a:spcBef>
                <a:spcPts val="0"/>
              </a:spcBef>
              <a:spcAft>
                <a:spcPts val="0"/>
              </a:spcAft>
              <a:buSzPts val="1800"/>
              <a:buAutoNum type="arabicPeriod"/>
            </a:pPr>
            <a:r>
              <a:rPr lang="en-US" sz="1800"/>
              <a:t>https://github.com/richardtop/CalendarKit</a:t>
            </a:r>
            <a:endParaRPr sz="1800"/>
          </a:p>
          <a:p>
            <a:pPr indent="-342900" lvl="0" marL="457200" marR="0" rtl="0" algn="just">
              <a:lnSpc>
                <a:spcPct val="100000"/>
              </a:lnSpc>
              <a:spcBef>
                <a:spcPts val="0"/>
              </a:spcBef>
              <a:spcAft>
                <a:spcPts val="0"/>
              </a:spcAft>
              <a:buSzPts val="1800"/>
              <a:buAutoNum type="arabicPeriod"/>
            </a:pPr>
            <a:r>
              <a:rPr lang="en-US" sz="1800"/>
              <a:t>https://swiftpackageregistry.com/richardtop/CalendarKit</a:t>
            </a:r>
            <a:endParaRPr sz="1800"/>
          </a:p>
          <a:p>
            <a:pPr indent="-342900" lvl="0" marL="457200" marR="0" rtl="0" algn="just">
              <a:lnSpc>
                <a:spcPct val="100000"/>
              </a:lnSpc>
              <a:spcBef>
                <a:spcPts val="0"/>
              </a:spcBef>
              <a:spcAft>
                <a:spcPts val="0"/>
              </a:spcAft>
              <a:buSzPts val="1800"/>
              <a:buAutoNum type="arabicPeriod"/>
            </a:pPr>
            <a:r>
              <a:rPr lang="en-US" sz="1800"/>
              <a:t>https://aws.amazon.com/rds/</a:t>
            </a:r>
            <a:endParaRPr sz="1800"/>
          </a:p>
          <a:p>
            <a:pPr indent="-342900" lvl="0" marL="457200" marR="0" rtl="0" algn="just">
              <a:lnSpc>
                <a:spcPct val="100000"/>
              </a:lnSpc>
              <a:spcBef>
                <a:spcPts val="0"/>
              </a:spcBef>
              <a:spcAft>
                <a:spcPts val="0"/>
              </a:spcAft>
              <a:buSzPts val="1800"/>
              <a:buAutoNum type="arabicPeriod"/>
            </a:pPr>
            <a:r>
              <a:rPr lang="en-US" sz="1800"/>
              <a:t>https://aws.amazon.com/rds/mysql/</a:t>
            </a:r>
            <a:endParaRPr sz="1800"/>
          </a:p>
          <a:p>
            <a:pPr indent="-342900" lvl="0" marL="457200" marR="0" rtl="0" algn="just">
              <a:lnSpc>
                <a:spcPct val="100000"/>
              </a:lnSpc>
              <a:spcBef>
                <a:spcPts val="0"/>
              </a:spcBef>
              <a:spcAft>
                <a:spcPts val="0"/>
              </a:spcAft>
              <a:buSzPts val="1800"/>
              <a:buAutoNum type="arabicPeriod"/>
            </a:pPr>
            <a:r>
              <a:rPr lang="en-US" sz="1800"/>
              <a:t>https://www.postman.com</a:t>
            </a:r>
            <a:endParaRPr sz="1800"/>
          </a:p>
          <a:p>
            <a:pPr indent="-342900" lvl="0" marL="457200" marR="0" rtl="0" algn="just">
              <a:lnSpc>
                <a:spcPct val="100000"/>
              </a:lnSpc>
              <a:spcBef>
                <a:spcPts val="0"/>
              </a:spcBef>
              <a:spcAft>
                <a:spcPts val="0"/>
              </a:spcAft>
              <a:buSzPts val="1800"/>
              <a:buAutoNum type="arabicPeriod"/>
            </a:pPr>
            <a:r>
              <a:rPr lang="en-US" sz="1800"/>
              <a:t>https://www.mysql.com/products/workbench/</a:t>
            </a:r>
            <a:endParaRPr sz="1800"/>
          </a:p>
          <a:p>
            <a:pPr indent="-342900" lvl="0" marL="457200" marR="0" rtl="0" algn="just">
              <a:lnSpc>
                <a:spcPct val="100000"/>
              </a:lnSpc>
              <a:spcBef>
                <a:spcPts val="0"/>
              </a:spcBef>
              <a:spcAft>
                <a:spcPts val="0"/>
              </a:spcAft>
              <a:buSzPts val="1800"/>
              <a:buAutoNum type="arabicPeriod"/>
            </a:pPr>
            <a:r>
              <a:rPr lang="en-US" sz="1800"/>
              <a:t>https://git-scm.com/</a:t>
            </a:r>
            <a:endParaRPr sz="1800"/>
          </a:p>
          <a:p>
            <a:pPr indent="-342900" lvl="0" marL="457200" marR="0" rtl="0" algn="just">
              <a:lnSpc>
                <a:spcPct val="100000"/>
              </a:lnSpc>
              <a:spcBef>
                <a:spcPts val="0"/>
              </a:spcBef>
              <a:spcAft>
                <a:spcPts val="0"/>
              </a:spcAft>
              <a:buSzPts val="1800"/>
              <a:buAutoNum type="arabicPeriod"/>
            </a:pPr>
            <a:r>
              <a:rPr lang="en-US" sz="1800"/>
              <a:t>https://github.com</a:t>
            </a:r>
            <a:endParaRPr sz="1800"/>
          </a:p>
          <a:p>
            <a:pPr indent="-342900" lvl="0" marL="457200" marR="0" rtl="0" algn="just">
              <a:lnSpc>
                <a:spcPct val="100000"/>
              </a:lnSpc>
              <a:spcBef>
                <a:spcPts val="0"/>
              </a:spcBef>
              <a:spcAft>
                <a:spcPts val="0"/>
              </a:spcAft>
              <a:buSzPts val="1800"/>
              <a:buAutoNum type="arabicPeriod"/>
            </a:pPr>
            <a:r>
              <a:rPr lang="en-US" sz="1800"/>
              <a:t>https://github.com/AxelMoraCastanon/GymPulse</a:t>
            </a:r>
            <a:endParaRPr sz="1800"/>
          </a:p>
        </p:txBody>
      </p:sp>
      <p:sp>
        <p:nvSpPr>
          <p:cNvPr id="116" name="Google Shape;116;p1"/>
          <p:cNvSpPr txBox="1"/>
          <p:nvPr/>
        </p:nvSpPr>
        <p:spPr>
          <a:xfrm>
            <a:off x="1676400" y="26408288"/>
            <a:ext cx="121920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b="0" i="0" lang="en-US" sz="4000" u="none" cap="none" strike="noStrike">
                <a:solidFill>
                  <a:schemeClr val="lt1"/>
                </a:solidFill>
                <a:latin typeface="Gill Sans"/>
                <a:ea typeface="Gill Sans"/>
                <a:cs typeface="Gill Sans"/>
                <a:sym typeface="Gill Sans"/>
              </a:rPr>
              <a:t>Conclusion</a:t>
            </a:r>
            <a:endParaRPr/>
          </a:p>
        </p:txBody>
      </p:sp>
      <p:sp>
        <p:nvSpPr>
          <p:cNvPr id="117" name="Google Shape;117;p1"/>
          <p:cNvSpPr txBox="1"/>
          <p:nvPr/>
        </p:nvSpPr>
        <p:spPr>
          <a:xfrm>
            <a:off x="1676400" y="27116288"/>
            <a:ext cx="12192000" cy="3380100"/>
          </a:xfrm>
          <a:prstGeom prst="rect">
            <a:avLst/>
          </a:prstGeom>
          <a:solidFill>
            <a:srgbClr val="E1787E"/>
          </a:solidFill>
          <a:ln>
            <a:noFill/>
          </a:ln>
        </p:spPr>
        <p:txBody>
          <a:bodyPr anchorCtr="0" anchor="t" bIns="228600" lIns="228600" spcFirstLastPara="1" rIns="228600" wrap="square" tIns="22860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In conclusion, GymPulse stands as a revolutionary tool in the realm of fitness and personal training management. By seamlessly integrating essential features like scheduling, client management, and secure payment processing via Stripe, it offers an unmatched experience for both trainers and clients. Its intuitive design and robust backend ensure a user-friendly and reliable platform, enhancing the efficiency and effectiveness of fitness management. Embrace the future of fitness with GymPulse – download it today and elevate your training experience to new heights!</a:t>
            </a:r>
            <a:endParaRPr sz="2400">
              <a:latin typeface="Gill Sans"/>
              <a:ea typeface="Gill Sans"/>
              <a:cs typeface="Gill Sans"/>
              <a:sym typeface="Gill Sans"/>
            </a:endParaRPr>
          </a:p>
        </p:txBody>
      </p:sp>
      <p:sp>
        <p:nvSpPr>
          <p:cNvPr id="118" name="Google Shape;118;p1"/>
          <p:cNvSpPr txBox="1"/>
          <p:nvPr/>
        </p:nvSpPr>
        <p:spPr>
          <a:xfrm>
            <a:off x="22928638" y="24107775"/>
            <a:ext cx="12192000" cy="4155900"/>
          </a:xfrm>
          <a:prstGeom prst="rect">
            <a:avLst/>
          </a:prstGeom>
          <a:solidFill>
            <a:srgbClr val="E1787E"/>
          </a:solidFill>
          <a:ln>
            <a:noFill/>
          </a:ln>
        </p:spPr>
        <p:txBody>
          <a:bodyPr anchorCtr="0" anchor="t" bIns="228600" lIns="228600" spcFirstLastPara="1" rIns="228600" wrap="square" tIns="228600">
            <a:spAutoFit/>
          </a:bodyPr>
          <a:lstStyle/>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a:p>
            <a:pPr indent="0" lvl="0" marL="0" marR="0" rtl="0" algn="just">
              <a:lnSpc>
                <a:spcPct val="100000"/>
              </a:lnSpc>
              <a:spcBef>
                <a:spcPts val="0"/>
              </a:spcBef>
              <a:spcAft>
                <a:spcPts val="0"/>
              </a:spcAft>
              <a:buClr>
                <a:srgbClr val="000000"/>
              </a:buClr>
              <a:buSzPts val="2000"/>
              <a:buFont typeface="Gill Sans"/>
              <a:buNone/>
            </a:pPr>
            <a:r>
              <a:t/>
            </a:r>
            <a:endParaRPr sz="2400">
              <a:solidFill>
                <a:schemeClr val="dk1"/>
              </a:solidFill>
            </a:endParaRPr>
          </a:p>
        </p:txBody>
      </p:sp>
      <p:pic>
        <p:nvPicPr>
          <p:cNvPr id="119" name="Google Shape;119;p1"/>
          <p:cNvPicPr preferRelativeResize="0"/>
          <p:nvPr/>
        </p:nvPicPr>
        <p:blipFill>
          <a:blip r:embed="rId21">
            <a:alphaModFix/>
          </a:blip>
          <a:stretch>
            <a:fillRect/>
          </a:stretch>
        </p:blipFill>
        <p:spPr>
          <a:xfrm>
            <a:off x="23062588" y="24251275"/>
            <a:ext cx="1998213" cy="762000"/>
          </a:xfrm>
          <a:prstGeom prst="rect">
            <a:avLst/>
          </a:prstGeom>
          <a:noFill/>
          <a:ln>
            <a:noFill/>
          </a:ln>
        </p:spPr>
      </p:pic>
      <p:pic>
        <p:nvPicPr>
          <p:cNvPr id="120" name="Google Shape;120;p1"/>
          <p:cNvPicPr preferRelativeResize="0"/>
          <p:nvPr/>
        </p:nvPicPr>
        <p:blipFill>
          <a:blip r:embed="rId22">
            <a:alphaModFix/>
          </a:blip>
          <a:stretch>
            <a:fillRect/>
          </a:stretch>
        </p:blipFill>
        <p:spPr>
          <a:xfrm>
            <a:off x="23062597" y="25013282"/>
            <a:ext cx="2289500" cy="1236420"/>
          </a:xfrm>
          <a:prstGeom prst="rect">
            <a:avLst/>
          </a:prstGeom>
          <a:noFill/>
          <a:ln>
            <a:noFill/>
          </a:ln>
        </p:spPr>
      </p:pic>
      <p:pic>
        <p:nvPicPr>
          <p:cNvPr id="121" name="Google Shape;121;p1"/>
          <p:cNvPicPr preferRelativeResize="0"/>
          <p:nvPr/>
        </p:nvPicPr>
        <p:blipFill>
          <a:blip r:embed="rId23">
            <a:alphaModFix/>
          </a:blip>
          <a:stretch>
            <a:fillRect/>
          </a:stretch>
        </p:blipFill>
        <p:spPr>
          <a:xfrm>
            <a:off x="26064088" y="24321526"/>
            <a:ext cx="1500001" cy="897978"/>
          </a:xfrm>
          <a:prstGeom prst="rect">
            <a:avLst/>
          </a:prstGeom>
          <a:noFill/>
          <a:ln>
            <a:noFill/>
          </a:ln>
        </p:spPr>
      </p:pic>
      <p:pic>
        <p:nvPicPr>
          <p:cNvPr id="122" name="Google Shape;122;p1"/>
          <p:cNvPicPr preferRelativeResize="0"/>
          <p:nvPr/>
        </p:nvPicPr>
        <p:blipFill>
          <a:blip r:embed="rId24">
            <a:alphaModFix/>
          </a:blip>
          <a:stretch>
            <a:fillRect/>
          </a:stretch>
        </p:blipFill>
        <p:spPr>
          <a:xfrm>
            <a:off x="30153054" y="24107784"/>
            <a:ext cx="2594376" cy="1236426"/>
          </a:xfrm>
          <a:prstGeom prst="rect">
            <a:avLst/>
          </a:prstGeom>
          <a:noFill/>
          <a:ln>
            <a:noFill/>
          </a:ln>
        </p:spPr>
      </p:pic>
      <p:pic>
        <p:nvPicPr>
          <p:cNvPr id="123" name="Google Shape;123;p1"/>
          <p:cNvPicPr preferRelativeResize="0"/>
          <p:nvPr/>
        </p:nvPicPr>
        <p:blipFill>
          <a:blip r:embed="rId25">
            <a:alphaModFix/>
          </a:blip>
          <a:stretch>
            <a:fillRect/>
          </a:stretch>
        </p:blipFill>
        <p:spPr>
          <a:xfrm>
            <a:off x="29331388" y="27219500"/>
            <a:ext cx="4638224" cy="954075"/>
          </a:xfrm>
          <a:prstGeom prst="rect">
            <a:avLst/>
          </a:prstGeom>
          <a:noFill/>
          <a:ln>
            <a:noFill/>
          </a:ln>
        </p:spPr>
      </p:pic>
      <p:pic>
        <p:nvPicPr>
          <p:cNvPr id="124" name="Google Shape;124;p1"/>
          <p:cNvPicPr preferRelativeResize="0"/>
          <p:nvPr/>
        </p:nvPicPr>
        <p:blipFill>
          <a:blip r:embed="rId26">
            <a:alphaModFix/>
          </a:blip>
          <a:stretch>
            <a:fillRect/>
          </a:stretch>
        </p:blipFill>
        <p:spPr>
          <a:xfrm>
            <a:off x="25619538" y="27055712"/>
            <a:ext cx="3344226" cy="1014939"/>
          </a:xfrm>
          <a:prstGeom prst="rect">
            <a:avLst/>
          </a:prstGeom>
          <a:noFill/>
          <a:ln>
            <a:noFill/>
          </a:ln>
        </p:spPr>
      </p:pic>
      <p:pic>
        <p:nvPicPr>
          <p:cNvPr id="125" name="Google Shape;125;p1"/>
          <p:cNvPicPr preferRelativeResize="0"/>
          <p:nvPr/>
        </p:nvPicPr>
        <p:blipFill>
          <a:blip r:embed="rId27">
            <a:alphaModFix/>
          </a:blip>
          <a:stretch>
            <a:fillRect/>
          </a:stretch>
        </p:blipFill>
        <p:spPr>
          <a:xfrm>
            <a:off x="23164788" y="26414625"/>
            <a:ext cx="2085100" cy="1427401"/>
          </a:xfrm>
          <a:prstGeom prst="rect">
            <a:avLst/>
          </a:prstGeom>
          <a:noFill/>
          <a:ln>
            <a:noFill/>
          </a:ln>
        </p:spPr>
      </p:pic>
      <p:pic>
        <p:nvPicPr>
          <p:cNvPr id="126" name="Google Shape;126;p1"/>
          <p:cNvPicPr preferRelativeResize="0"/>
          <p:nvPr/>
        </p:nvPicPr>
        <p:blipFill>
          <a:blip r:embed="rId28">
            <a:alphaModFix/>
          </a:blip>
          <a:stretch>
            <a:fillRect/>
          </a:stretch>
        </p:blipFill>
        <p:spPr>
          <a:xfrm>
            <a:off x="26798038" y="25286425"/>
            <a:ext cx="1084225" cy="1084225"/>
          </a:xfrm>
          <a:prstGeom prst="rect">
            <a:avLst/>
          </a:prstGeom>
          <a:noFill/>
          <a:ln>
            <a:noFill/>
          </a:ln>
        </p:spPr>
      </p:pic>
      <p:pic>
        <p:nvPicPr>
          <p:cNvPr id="127" name="Google Shape;127;p1"/>
          <p:cNvPicPr preferRelativeResize="0"/>
          <p:nvPr/>
        </p:nvPicPr>
        <p:blipFill>
          <a:blip r:embed="rId29">
            <a:alphaModFix/>
          </a:blip>
          <a:stretch>
            <a:fillRect/>
          </a:stretch>
        </p:blipFill>
        <p:spPr>
          <a:xfrm>
            <a:off x="25532963" y="25301038"/>
            <a:ext cx="1113587" cy="1113587"/>
          </a:xfrm>
          <a:prstGeom prst="rect">
            <a:avLst/>
          </a:prstGeom>
          <a:noFill/>
          <a:ln>
            <a:noFill/>
          </a:ln>
        </p:spPr>
      </p:pic>
      <p:pic>
        <p:nvPicPr>
          <p:cNvPr id="128" name="Google Shape;128;p1"/>
          <p:cNvPicPr preferRelativeResize="0"/>
          <p:nvPr/>
        </p:nvPicPr>
        <p:blipFill>
          <a:blip r:embed="rId30">
            <a:alphaModFix/>
          </a:blip>
          <a:stretch>
            <a:fillRect/>
          </a:stretch>
        </p:blipFill>
        <p:spPr>
          <a:xfrm>
            <a:off x="28163450" y="25861002"/>
            <a:ext cx="2150932" cy="897974"/>
          </a:xfrm>
          <a:prstGeom prst="rect">
            <a:avLst/>
          </a:prstGeom>
          <a:noFill/>
          <a:ln>
            <a:noFill/>
          </a:ln>
        </p:spPr>
      </p:pic>
      <p:pic>
        <p:nvPicPr>
          <p:cNvPr id="129" name="Google Shape;129;p1"/>
          <p:cNvPicPr preferRelativeResize="0"/>
          <p:nvPr/>
        </p:nvPicPr>
        <p:blipFill>
          <a:blip r:embed="rId31">
            <a:alphaModFix/>
          </a:blip>
          <a:stretch>
            <a:fillRect/>
          </a:stretch>
        </p:blipFill>
        <p:spPr>
          <a:xfrm>
            <a:off x="28619788" y="24446397"/>
            <a:ext cx="1238270" cy="1238251"/>
          </a:xfrm>
          <a:prstGeom prst="rect">
            <a:avLst/>
          </a:prstGeom>
          <a:noFill/>
          <a:ln>
            <a:noFill/>
          </a:ln>
        </p:spPr>
      </p:pic>
      <p:pic>
        <p:nvPicPr>
          <p:cNvPr id="130" name="Google Shape;130;p1"/>
          <p:cNvPicPr preferRelativeResize="0"/>
          <p:nvPr/>
        </p:nvPicPr>
        <p:blipFill>
          <a:blip r:embed="rId32">
            <a:alphaModFix/>
          </a:blip>
          <a:stretch>
            <a:fillRect/>
          </a:stretch>
        </p:blipFill>
        <p:spPr>
          <a:xfrm>
            <a:off x="30859888" y="25286413"/>
            <a:ext cx="897975" cy="897975"/>
          </a:xfrm>
          <a:prstGeom prst="rect">
            <a:avLst/>
          </a:prstGeom>
          <a:noFill/>
          <a:ln>
            <a:noFill/>
          </a:ln>
        </p:spPr>
      </p:pic>
      <p:pic>
        <p:nvPicPr>
          <p:cNvPr id="131" name="Google Shape;131;p1"/>
          <p:cNvPicPr preferRelativeResize="0"/>
          <p:nvPr/>
        </p:nvPicPr>
        <p:blipFill>
          <a:blip r:embed="rId33">
            <a:alphaModFix/>
          </a:blip>
          <a:stretch>
            <a:fillRect/>
          </a:stretch>
        </p:blipFill>
        <p:spPr>
          <a:xfrm>
            <a:off x="30509738" y="26320938"/>
            <a:ext cx="2465367" cy="762001"/>
          </a:xfrm>
          <a:prstGeom prst="rect">
            <a:avLst/>
          </a:prstGeom>
          <a:noFill/>
          <a:ln>
            <a:noFill/>
          </a:ln>
        </p:spPr>
      </p:pic>
      <p:sp>
        <p:nvSpPr>
          <p:cNvPr id="132" name="Google Shape;132;p1"/>
          <p:cNvSpPr txBox="1"/>
          <p:nvPr/>
        </p:nvSpPr>
        <p:spPr>
          <a:xfrm>
            <a:off x="22928650" y="23406100"/>
            <a:ext cx="11976900" cy="708000"/>
          </a:xfrm>
          <a:prstGeom prst="rect">
            <a:avLst/>
          </a:prstGeom>
          <a:solidFill>
            <a:srgbClr val="8500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Gill Sans"/>
              <a:buNone/>
            </a:pPr>
            <a:r>
              <a:rPr lang="en-US" sz="4000">
                <a:solidFill>
                  <a:schemeClr val="lt1"/>
                </a:solidFill>
                <a:latin typeface="Gill Sans"/>
                <a:ea typeface="Gill Sans"/>
                <a:cs typeface="Gill Sans"/>
                <a:sym typeface="Gill Sans"/>
              </a:rPr>
              <a:t>Technologies</a:t>
            </a:r>
            <a:endParaRPr/>
          </a:p>
        </p:txBody>
      </p:sp>
      <p:pic>
        <p:nvPicPr>
          <p:cNvPr id="133" name="Google Shape;133;p1"/>
          <p:cNvPicPr preferRelativeResize="0"/>
          <p:nvPr/>
        </p:nvPicPr>
        <p:blipFill>
          <a:blip r:embed="rId34">
            <a:alphaModFix/>
          </a:blip>
          <a:stretch>
            <a:fillRect/>
          </a:stretch>
        </p:blipFill>
        <p:spPr>
          <a:xfrm>
            <a:off x="32820538" y="24321520"/>
            <a:ext cx="2085100" cy="21824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2005-11-07T23:30:42Z</dcterms:created>
  <dc:creator>Thomas Emens</dc:creator>
</cp:coreProperties>
</file>

<file path=docProps/custom.xml><?xml version="1.0" encoding="utf-8"?>
<Properties xmlns="http://schemas.openxmlformats.org/officeDocument/2006/custom-properties" xmlns:vt="http://schemas.openxmlformats.org/officeDocument/2006/docPropsVTypes"/>
</file>